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59" r:id="rId6"/>
    <p:sldMasterId id="2147484397" r:id="rId7"/>
  </p:sldMasterIdLst>
  <p:notesMasterIdLst>
    <p:notesMasterId r:id="rId36"/>
  </p:notesMasterIdLst>
  <p:handoutMasterIdLst>
    <p:handoutMasterId r:id="rId37"/>
  </p:handoutMasterIdLst>
  <p:sldIdLst>
    <p:sldId id="256" r:id="rId8"/>
    <p:sldId id="294" r:id="rId9"/>
    <p:sldId id="314" r:id="rId10"/>
    <p:sldId id="315" r:id="rId11"/>
    <p:sldId id="288" r:id="rId12"/>
    <p:sldId id="304" r:id="rId13"/>
    <p:sldId id="261" r:id="rId14"/>
    <p:sldId id="325" r:id="rId15"/>
    <p:sldId id="257" r:id="rId16"/>
    <p:sldId id="267" r:id="rId17"/>
    <p:sldId id="307" r:id="rId18"/>
    <p:sldId id="308" r:id="rId19"/>
    <p:sldId id="309" r:id="rId20"/>
    <p:sldId id="310" r:id="rId21"/>
    <p:sldId id="311" r:id="rId22"/>
    <p:sldId id="322" r:id="rId23"/>
    <p:sldId id="321" r:id="rId24"/>
    <p:sldId id="316" r:id="rId25"/>
    <p:sldId id="296" r:id="rId26"/>
    <p:sldId id="260" r:id="rId27"/>
    <p:sldId id="317" r:id="rId28"/>
    <p:sldId id="318" r:id="rId29"/>
    <p:sldId id="319" r:id="rId30"/>
    <p:sldId id="320" r:id="rId31"/>
    <p:sldId id="312" r:id="rId32"/>
    <p:sldId id="295" r:id="rId33"/>
    <p:sldId id="326" r:id="rId34"/>
    <p:sldId id="292" r:id="rId35"/>
  </p:sldIdLst>
  <p:sldSz cx="9144000" cy="6858000" type="screen4x3"/>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333FF"/>
    <a:srgbClr val="005392"/>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54795E-7FD4-4772-ABCA-1CD2ADB43A22}" v="5" dt="2025-06-12T16:14:46.832"/>
    <p1510:client id="{CDA62492-18B6-4008-B99F-62B8F129E8AA}" v="6" dt="2025-06-12T11:27:49.9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1278" y="10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6/11/relationships/changesInfo" Target="changesInfos/changesInfo1.xml"/><Relationship Id="rId7" Type="http://schemas.openxmlformats.org/officeDocument/2006/relationships/slideMaster" Target="slideMasters/slideMaster2.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 Kelly" userId="4d606a43-0d19-4acf-a21a-eb2d5801ecd6" providerId="ADAL" clId="{673941AF-ED4D-4BE2-B022-FDA02E2AED9D}"/>
    <pc:docChg chg="undo custSel addSld delSld modSld sldOrd addSection delSection">
      <pc:chgData name="Lea Kelly" userId="4d606a43-0d19-4acf-a21a-eb2d5801ecd6" providerId="ADAL" clId="{673941AF-ED4D-4BE2-B022-FDA02E2AED9D}" dt="2025-06-10T07:47:54.624" v="163"/>
      <pc:docMkLst>
        <pc:docMk/>
      </pc:docMkLst>
      <pc:sldChg chg="ord">
        <pc:chgData name="Lea Kelly" userId="4d606a43-0d19-4acf-a21a-eb2d5801ecd6" providerId="ADAL" clId="{673941AF-ED4D-4BE2-B022-FDA02E2AED9D}" dt="2025-06-10T07:47:54.624" v="163"/>
        <pc:sldMkLst>
          <pc:docMk/>
          <pc:sldMk cId="0" sldId="296"/>
        </pc:sldMkLst>
      </pc:sldChg>
      <pc:sldChg chg="addSp modSp mod">
        <pc:chgData name="Lea Kelly" userId="4d606a43-0d19-4acf-a21a-eb2d5801ecd6" providerId="ADAL" clId="{673941AF-ED4D-4BE2-B022-FDA02E2AED9D}" dt="2025-06-09T12:28:25.396" v="29" actId="1076"/>
        <pc:sldMkLst>
          <pc:docMk/>
          <pc:sldMk cId="0" sldId="314"/>
        </pc:sldMkLst>
        <pc:spChg chg="mod">
          <ac:chgData name="Lea Kelly" userId="4d606a43-0d19-4acf-a21a-eb2d5801ecd6" providerId="ADAL" clId="{673941AF-ED4D-4BE2-B022-FDA02E2AED9D}" dt="2025-06-09T12:28:22.567" v="28" actId="1076"/>
          <ac:spMkLst>
            <pc:docMk/>
            <pc:sldMk cId="0" sldId="314"/>
            <ac:spMk id="11273" creationId="{7AE5E781-AA71-BFD4-7136-40F54DB24FDC}"/>
          </ac:spMkLst>
        </pc:spChg>
        <pc:spChg chg="mod">
          <ac:chgData name="Lea Kelly" userId="4d606a43-0d19-4acf-a21a-eb2d5801ecd6" providerId="ADAL" clId="{673941AF-ED4D-4BE2-B022-FDA02E2AED9D}" dt="2025-06-09T12:28:25.396" v="29" actId="1076"/>
          <ac:spMkLst>
            <pc:docMk/>
            <pc:sldMk cId="0" sldId="314"/>
            <ac:spMk id="11274" creationId="{4046CFE0-DE3D-07EC-BCA5-D82710F6C818}"/>
          </ac:spMkLst>
        </pc:spChg>
        <pc:picChg chg="add mod">
          <ac:chgData name="Lea Kelly" userId="4d606a43-0d19-4acf-a21a-eb2d5801ecd6" providerId="ADAL" clId="{673941AF-ED4D-4BE2-B022-FDA02E2AED9D}" dt="2025-06-09T12:25:30.055" v="19"/>
          <ac:picMkLst>
            <pc:docMk/>
            <pc:sldMk cId="0" sldId="314"/>
            <ac:picMk id="2" creationId="{648698D3-3CAC-43CA-5112-06A8C6C13486}"/>
          </ac:picMkLst>
        </pc:picChg>
        <pc:picChg chg="mod">
          <ac:chgData name="Lea Kelly" userId="4d606a43-0d19-4acf-a21a-eb2d5801ecd6" providerId="ADAL" clId="{673941AF-ED4D-4BE2-B022-FDA02E2AED9D}" dt="2025-06-09T12:28:18.371" v="27" actId="1076"/>
          <ac:picMkLst>
            <pc:docMk/>
            <pc:sldMk cId="0" sldId="314"/>
            <ac:picMk id="3" creationId="{54E946CB-399C-43FC-4C76-F126ABD17FE5}"/>
          </ac:picMkLst>
        </pc:picChg>
        <pc:picChg chg="add mod">
          <ac:chgData name="Lea Kelly" userId="4d606a43-0d19-4acf-a21a-eb2d5801ecd6" providerId="ADAL" clId="{673941AF-ED4D-4BE2-B022-FDA02E2AED9D}" dt="2025-06-09T12:28:14.444" v="26" actId="14100"/>
          <ac:picMkLst>
            <pc:docMk/>
            <pc:sldMk cId="0" sldId="314"/>
            <ac:picMk id="4" creationId="{9A34B268-F60C-B2CE-F036-285375675CF5}"/>
          </ac:picMkLst>
        </pc:picChg>
      </pc:sldChg>
      <pc:sldChg chg="addSp delSp modSp mod">
        <pc:chgData name="Lea Kelly" userId="4d606a43-0d19-4acf-a21a-eb2d5801ecd6" providerId="ADAL" clId="{673941AF-ED4D-4BE2-B022-FDA02E2AED9D}" dt="2025-06-09T15:36:37.517" v="159" actId="1076"/>
        <pc:sldMkLst>
          <pc:docMk/>
          <pc:sldMk cId="0" sldId="315"/>
        </pc:sldMkLst>
        <pc:spChg chg="add">
          <ac:chgData name="Lea Kelly" userId="4d606a43-0d19-4acf-a21a-eb2d5801ecd6" providerId="ADAL" clId="{673941AF-ED4D-4BE2-B022-FDA02E2AED9D}" dt="2025-06-09T15:36:16.876" v="152"/>
          <ac:spMkLst>
            <pc:docMk/>
            <pc:sldMk cId="0" sldId="315"/>
            <ac:spMk id="2" creationId="{C7AD0374-A078-AE92-F5D8-22F13667312B}"/>
          </ac:spMkLst>
        </pc:spChg>
        <pc:spChg chg="mod">
          <ac:chgData name="Lea Kelly" userId="4d606a43-0d19-4acf-a21a-eb2d5801ecd6" providerId="ADAL" clId="{673941AF-ED4D-4BE2-B022-FDA02E2AED9D}" dt="2025-06-09T12:28:51.501" v="36" actId="1076"/>
          <ac:spMkLst>
            <pc:docMk/>
            <pc:sldMk cId="0" sldId="315"/>
            <ac:spMk id="13316" creationId="{2FD048BD-DF5C-F519-BA2B-1CAA71A316B2}"/>
          </ac:spMkLst>
        </pc:spChg>
        <pc:spChg chg="mod">
          <ac:chgData name="Lea Kelly" userId="4d606a43-0d19-4acf-a21a-eb2d5801ecd6" providerId="ADAL" clId="{673941AF-ED4D-4BE2-B022-FDA02E2AED9D}" dt="2025-06-09T12:28:42.514" v="34" actId="1076"/>
          <ac:spMkLst>
            <pc:docMk/>
            <pc:sldMk cId="0" sldId="315"/>
            <ac:spMk id="13318" creationId="{EDB6BAA7-4397-56B2-E3C7-86413538ADB7}"/>
          </ac:spMkLst>
        </pc:spChg>
        <pc:spChg chg="mod">
          <ac:chgData name="Lea Kelly" userId="4d606a43-0d19-4acf-a21a-eb2d5801ecd6" providerId="ADAL" clId="{673941AF-ED4D-4BE2-B022-FDA02E2AED9D}" dt="2025-06-09T12:28:47.327" v="35" actId="1076"/>
          <ac:spMkLst>
            <pc:docMk/>
            <pc:sldMk cId="0" sldId="315"/>
            <ac:spMk id="13319" creationId="{5FEF7A4E-8711-E390-0D8C-B50AE16631B1}"/>
          </ac:spMkLst>
        </pc:spChg>
        <pc:picChg chg="del mod">
          <ac:chgData name="Lea Kelly" userId="4d606a43-0d19-4acf-a21a-eb2d5801ecd6" providerId="ADAL" clId="{673941AF-ED4D-4BE2-B022-FDA02E2AED9D}" dt="2025-06-09T15:36:15.473" v="151" actId="478"/>
          <ac:picMkLst>
            <pc:docMk/>
            <pc:sldMk cId="0" sldId="315"/>
            <ac:picMk id="4" creationId="{54018A68-7DC6-9890-48C3-01E197B4F726}"/>
          </ac:picMkLst>
        </pc:picChg>
        <pc:picChg chg="add mod modCrop">
          <ac:chgData name="Lea Kelly" userId="4d606a43-0d19-4acf-a21a-eb2d5801ecd6" providerId="ADAL" clId="{673941AF-ED4D-4BE2-B022-FDA02E2AED9D}" dt="2025-06-09T15:36:37.517" v="159" actId="1076"/>
          <ac:picMkLst>
            <pc:docMk/>
            <pc:sldMk cId="0" sldId="315"/>
            <ac:picMk id="5" creationId="{E5DA94E9-BC2F-650E-6BF5-32FE86AE5176}"/>
          </ac:picMkLst>
        </pc:picChg>
        <pc:picChg chg="mod">
          <ac:chgData name="Lea Kelly" userId="4d606a43-0d19-4acf-a21a-eb2d5801ecd6" providerId="ADAL" clId="{673941AF-ED4D-4BE2-B022-FDA02E2AED9D}" dt="2025-06-09T12:28:36.028" v="33" actId="1076"/>
          <ac:picMkLst>
            <pc:docMk/>
            <pc:sldMk cId="0" sldId="315"/>
            <ac:picMk id="1028" creationId="{861ACA08-5BCA-2BFD-BAF7-65602EA8474B}"/>
          </ac:picMkLst>
        </pc:picChg>
        <pc:picChg chg="add del mod">
          <ac:chgData name="Lea Kelly" userId="4d606a43-0d19-4acf-a21a-eb2d5801ecd6" providerId="ADAL" clId="{673941AF-ED4D-4BE2-B022-FDA02E2AED9D}" dt="2025-06-09T15:36:20.448" v="154" actId="478"/>
          <ac:picMkLst>
            <pc:docMk/>
            <pc:sldMk cId="0" sldId="315"/>
            <ac:picMk id="13321" creationId="{102683BC-89C1-E3BA-08A9-F482ECC036B0}"/>
          </ac:picMkLst>
        </pc:picChg>
      </pc:sldChg>
      <pc:sldChg chg="addSp delSp modSp new del mod">
        <pc:chgData name="Lea Kelly" userId="4d606a43-0d19-4acf-a21a-eb2d5801ecd6" providerId="ADAL" clId="{673941AF-ED4D-4BE2-B022-FDA02E2AED9D}" dt="2025-06-09T12:38:17.995" v="49" actId="2696"/>
        <pc:sldMkLst>
          <pc:docMk/>
          <pc:sldMk cId="919257610" sldId="325"/>
        </pc:sldMkLst>
        <pc:spChg chg="del">
          <ac:chgData name="Lea Kelly" userId="4d606a43-0d19-4acf-a21a-eb2d5801ecd6" providerId="ADAL" clId="{673941AF-ED4D-4BE2-B022-FDA02E2AED9D}" dt="2025-06-09T12:35:47.919" v="40" actId="478"/>
          <ac:spMkLst>
            <pc:docMk/>
            <pc:sldMk cId="919257610" sldId="325"/>
            <ac:spMk id="2" creationId="{39913074-184C-5240-4EED-B81D71B584EA}"/>
          </ac:spMkLst>
        </pc:spChg>
        <pc:spChg chg="del">
          <ac:chgData name="Lea Kelly" userId="4d606a43-0d19-4acf-a21a-eb2d5801ecd6" providerId="ADAL" clId="{673941AF-ED4D-4BE2-B022-FDA02E2AED9D}" dt="2025-06-09T12:35:49.138" v="41" actId="478"/>
          <ac:spMkLst>
            <pc:docMk/>
            <pc:sldMk cId="919257610" sldId="325"/>
            <ac:spMk id="3" creationId="{13DF9B08-C133-833A-9329-0573DEEA8353}"/>
          </ac:spMkLst>
        </pc:spChg>
        <pc:picChg chg="add mod modCrop">
          <ac:chgData name="Lea Kelly" userId="4d606a43-0d19-4acf-a21a-eb2d5801ecd6" providerId="ADAL" clId="{673941AF-ED4D-4BE2-B022-FDA02E2AED9D}" dt="2025-06-09T12:36:13.950" v="48" actId="1076"/>
          <ac:picMkLst>
            <pc:docMk/>
            <pc:sldMk cId="919257610" sldId="325"/>
            <ac:picMk id="5" creationId="{9A85BDA6-BC79-16EA-6E06-A1BFBF9C6F3E}"/>
          </ac:picMkLst>
        </pc:picChg>
      </pc:sldChg>
      <pc:sldChg chg="addSp delSp modSp new mod">
        <pc:chgData name="Lea Kelly" userId="4d606a43-0d19-4acf-a21a-eb2d5801ecd6" providerId="ADAL" clId="{673941AF-ED4D-4BE2-B022-FDA02E2AED9D}" dt="2025-06-09T13:09:39.471" v="150" actId="20577"/>
        <pc:sldMkLst>
          <pc:docMk/>
          <pc:sldMk cId="3668895948" sldId="325"/>
        </pc:sldMkLst>
        <pc:spChg chg="del">
          <ac:chgData name="Lea Kelly" userId="4d606a43-0d19-4acf-a21a-eb2d5801ecd6" providerId="ADAL" clId="{673941AF-ED4D-4BE2-B022-FDA02E2AED9D}" dt="2025-06-09T13:08:42.125" v="51" actId="478"/>
          <ac:spMkLst>
            <pc:docMk/>
            <pc:sldMk cId="3668895948" sldId="325"/>
            <ac:spMk id="2" creationId="{91964322-DD17-0834-1FD1-F0C89B6DA65C}"/>
          </ac:spMkLst>
        </pc:spChg>
        <pc:spChg chg="del">
          <ac:chgData name="Lea Kelly" userId="4d606a43-0d19-4acf-a21a-eb2d5801ecd6" providerId="ADAL" clId="{673941AF-ED4D-4BE2-B022-FDA02E2AED9D}" dt="2025-06-09T13:08:43.090" v="52" actId="478"/>
          <ac:spMkLst>
            <pc:docMk/>
            <pc:sldMk cId="3668895948" sldId="325"/>
            <ac:spMk id="3" creationId="{478D9682-3F5E-15FC-EE57-45FC2CC67E32}"/>
          </ac:spMkLst>
        </pc:spChg>
        <pc:spChg chg="add mod">
          <ac:chgData name="Lea Kelly" userId="4d606a43-0d19-4acf-a21a-eb2d5801ecd6" providerId="ADAL" clId="{673941AF-ED4D-4BE2-B022-FDA02E2AED9D}" dt="2025-06-09T13:09:39.471" v="150" actId="20577"/>
          <ac:spMkLst>
            <pc:docMk/>
            <pc:sldMk cId="3668895948" sldId="325"/>
            <ac:spMk id="6" creationId="{23832816-6AFB-90D9-8974-F94095D30F3C}"/>
          </ac:spMkLst>
        </pc:spChg>
        <pc:picChg chg="add mod modCrop">
          <ac:chgData name="Lea Kelly" userId="4d606a43-0d19-4acf-a21a-eb2d5801ecd6" providerId="ADAL" clId="{673941AF-ED4D-4BE2-B022-FDA02E2AED9D}" dt="2025-06-09T13:08:52.990" v="56" actId="1076"/>
          <ac:picMkLst>
            <pc:docMk/>
            <pc:sldMk cId="3668895948" sldId="325"/>
            <ac:picMk id="5" creationId="{3A4468DF-4649-04CC-5FFB-A762AA1AB88F}"/>
          </ac:picMkLst>
        </pc:picChg>
      </pc:sldChg>
    </pc:docChg>
  </pc:docChgLst>
  <pc:docChgLst>
    <pc:chgData name="Lea Kelly" userId="4d606a43-0d19-4acf-a21a-eb2d5801ecd6" providerId="ADAL" clId="{CDA62492-18B6-4008-B99F-62B8F129E8AA}"/>
    <pc:docChg chg="custSel delSld modSld">
      <pc:chgData name="Lea Kelly" userId="4d606a43-0d19-4acf-a21a-eb2d5801ecd6" providerId="ADAL" clId="{CDA62492-18B6-4008-B99F-62B8F129E8AA}" dt="2025-06-12T11:27:49.961" v="560" actId="1076"/>
      <pc:docMkLst>
        <pc:docMk/>
      </pc:docMkLst>
      <pc:sldChg chg="modSp">
        <pc:chgData name="Lea Kelly" userId="4d606a43-0d19-4acf-a21a-eb2d5801ecd6" providerId="ADAL" clId="{CDA62492-18B6-4008-B99F-62B8F129E8AA}" dt="2025-06-12T11:27:49.961" v="560" actId="1076"/>
        <pc:sldMkLst>
          <pc:docMk/>
          <pc:sldMk cId="0" sldId="288"/>
        </pc:sldMkLst>
        <pc:spChg chg="mod">
          <ac:chgData name="Lea Kelly" userId="4d606a43-0d19-4acf-a21a-eb2d5801ecd6" providerId="ADAL" clId="{CDA62492-18B6-4008-B99F-62B8F129E8AA}" dt="2025-06-12T11:27:47.898" v="559" actId="1076"/>
          <ac:spMkLst>
            <pc:docMk/>
            <pc:sldMk cId="0" sldId="288"/>
            <ac:spMk id="15362" creationId="{F9610F65-A818-A265-7D54-1F30FCB62322}"/>
          </ac:spMkLst>
        </pc:spChg>
        <pc:picChg chg="mod">
          <ac:chgData name="Lea Kelly" userId="4d606a43-0d19-4acf-a21a-eb2d5801ecd6" providerId="ADAL" clId="{CDA62492-18B6-4008-B99F-62B8F129E8AA}" dt="2025-06-12T11:27:49.961" v="560" actId="1076"/>
          <ac:picMkLst>
            <pc:docMk/>
            <pc:sldMk cId="0" sldId="288"/>
            <ac:picMk id="15363" creationId="{4441064D-1333-40A5-DB88-8CB8340475AB}"/>
          </ac:picMkLst>
        </pc:picChg>
      </pc:sldChg>
      <pc:sldChg chg="modSp mod">
        <pc:chgData name="Lea Kelly" userId="4d606a43-0d19-4acf-a21a-eb2d5801ecd6" providerId="ADAL" clId="{CDA62492-18B6-4008-B99F-62B8F129E8AA}" dt="2025-06-12T11:26:51.838" v="556" actId="255"/>
        <pc:sldMkLst>
          <pc:docMk/>
          <pc:sldMk cId="0" sldId="294"/>
        </pc:sldMkLst>
        <pc:spChg chg="mod">
          <ac:chgData name="Lea Kelly" userId="4d606a43-0d19-4acf-a21a-eb2d5801ecd6" providerId="ADAL" clId="{CDA62492-18B6-4008-B99F-62B8F129E8AA}" dt="2025-06-12T11:26:51.838" v="556" actId="255"/>
          <ac:spMkLst>
            <pc:docMk/>
            <pc:sldMk cId="0" sldId="294"/>
            <ac:spMk id="3" creationId="{01C8E7BA-6373-1AF8-430A-FFB593720150}"/>
          </ac:spMkLst>
        </pc:spChg>
      </pc:sldChg>
      <pc:sldChg chg="modSp mod">
        <pc:chgData name="Lea Kelly" userId="4d606a43-0d19-4acf-a21a-eb2d5801ecd6" providerId="ADAL" clId="{CDA62492-18B6-4008-B99F-62B8F129E8AA}" dt="2025-06-12T11:17:12.047" v="274" actId="20577"/>
        <pc:sldMkLst>
          <pc:docMk/>
          <pc:sldMk cId="0" sldId="307"/>
        </pc:sldMkLst>
        <pc:spChg chg="mod">
          <ac:chgData name="Lea Kelly" userId="4d606a43-0d19-4acf-a21a-eb2d5801ecd6" providerId="ADAL" clId="{CDA62492-18B6-4008-B99F-62B8F129E8AA}" dt="2025-06-12T11:17:12.047" v="274" actId="20577"/>
          <ac:spMkLst>
            <pc:docMk/>
            <pc:sldMk cId="0" sldId="307"/>
            <ac:spMk id="29699" creationId="{92CBC60D-0F31-8362-B6BB-3C0D2FE4CC4C}"/>
          </ac:spMkLst>
        </pc:spChg>
        <pc:picChg chg="mod">
          <ac:chgData name="Lea Kelly" userId="4d606a43-0d19-4acf-a21a-eb2d5801ecd6" providerId="ADAL" clId="{CDA62492-18B6-4008-B99F-62B8F129E8AA}" dt="2025-06-05T12:40:41.052" v="131" actId="1076"/>
          <ac:picMkLst>
            <pc:docMk/>
            <pc:sldMk cId="0" sldId="307"/>
            <ac:picMk id="29700" creationId="{14693463-3F24-0800-DC25-7AE7364CEFEA}"/>
          </ac:picMkLst>
        </pc:picChg>
        <pc:picChg chg="mod">
          <ac:chgData name="Lea Kelly" userId="4d606a43-0d19-4acf-a21a-eb2d5801ecd6" providerId="ADAL" clId="{CDA62492-18B6-4008-B99F-62B8F129E8AA}" dt="2025-06-05T12:40:39.361" v="130" actId="1076"/>
          <ac:picMkLst>
            <pc:docMk/>
            <pc:sldMk cId="0" sldId="307"/>
            <ac:picMk id="29701" creationId="{F908D5BD-5C5F-AAFE-8C16-80D941428ABD}"/>
          </ac:picMkLst>
        </pc:picChg>
      </pc:sldChg>
      <pc:sldChg chg="modSp mod">
        <pc:chgData name="Lea Kelly" userId="4d606a43-0d19-4acf-a21a-eb2d5801ecd6" providerId="ADAL" clId="{CDA62492-18B6-4008-B99F-62B8F129E8AA}" dt="2025-06-12T11:22:41.399" v="489" actId="20577"/>
        <pc:sldMkLst>
          <pc:docMk/>
          <pc:sldMk cId="0" sldId="309"/>
        </pc:sldMkLst>
        <pc:spChg chg="mod">
          <ac:chgData name="Lea Kelly" userId="4d606a43-0d19-4acf-a21a-eb2d5801ecd6" providerId="ADAL" clId="{CDA62492-18B6-4008-B99F-62B8F129E8AA}" dt="2025-06-12T11:22:41.399" v="489" actId="20577"/>
          <ac:spMkLst>
            <pc:docMk/>
            <pc:sldMk cId="0" sldId="309"/>
            <ac:spMk id="3" creationId="{C9E8DBA8-0187-56C6-B00B-4B77749DDE88}"/>
          </ac:spMkLst>
        </pc:spChg>
        <pc:spChg chg="mod">
          <ac:chgData name="Lea Kelly" userId="4d606a43-0d19-4acf-a21a-eb2d5801ecd6" providerId="ADAL" clId="{CDA62492-18B6-4008-B99F-62B8F129E8AA}" dt="2025-06-12T11:18:35.026" v="275" actId="27107"/>
          <ac:spMkLst>
            <pc:docMk/>
            <pc:sldMk cId="0" sldId="309"/>
            <ac:spMk id="33794" creationId="{78B56FA5-3B3B-9832-89A6-B4CE85532695}"/>
          </ac:spMkLst>
        </pc:spChg>
      </pc:sldChg>
      <pc:sldChg chg="modSp mod">
        <pc:chgData name="Lea Kelly" userId="4d606a43-0d19-4acf-a21a-eb2d5801ecd6" providerId="ADAL" clId="{CDA62492-18B6-4008-B99F-62B8F129E8AA}" dt="2025-06-05T12:46:42.261" v="136" actId="20577"/>
        <pc:sldMkLst>
          <pc:docMk/>
          <pc:sldMk cId="0" sldId="311"/>
        </pc:sldMkLst>
        <pc:spChg chg="mod">
          <ac:chgData name="Lea Kelly" userId="4d606a43-0d19-4acf-a21a-eb2d5801ecd6" providerId="ADAL" clId="{CDA62492-18B6-4008-B99F-62B8F129E8AA}" dt="2025-06-05T12:46:42.261" v="136" actId="20577"/>
          <ac:spMkLst>
            <pc:docMk/>
            <pc:sldMk cId="0" sldId="311"/>
            <ac:spMk id="37893" creationId="{CCB2FC58-0313-0833-4179-B9FF6549E0C4}"/>
          </ac:spMkLst>
        </pc:spChg>
        <pc:picChg chg="mod">
          <ac:chgData name="Lea Kelly" userId="4d606a43-0d19-4acf-a21a-eb2d5801ecd6" providerId="ADAL" clId="{CDA62492-18B6-4008-B99F-62B8F129E8AA}" dt="2025-06-05T12:45:45.514" v="132" actId="1076"/>
          <ac:picMkLst>
            <pc:docMk/>
            <pc:sldMk cId="0" sldId="311"/>
            <ac:picMk id="37892" creationId="{AC76E6E5-0D3C-4A7B-B9F6-7B7BC72AD1B2}"/>
          </ac:picMkLst>
        </pc:picChg>
      </pc:sldChg>
      <pc:sldChg chg="modSp mod">
        <pc:chgData name="Lea Kelly" userId="4d606a43-0d19-4acf-a21a-eb2d5801ecd6" providerId="ADAL" clId="{CDA62492-18B6-4008-B99F-62B8F129E8AA}" dt="2025-06-05T12:54:35.442" v="272" actId="20577"/>
        <pc:sldMkLst>
          <pc:docMk/>
          <pc:sldMk cId="0" sldId="312"/>
        </pc:sldMkLst>
        <pc:spChg chg="mod">
          <ac:chgData name="Lea Kelly" userId="4d606a43-0d19-4acf-a21a-eb2d5801ecd6" providerId="ADAL" clId="{CDA62492-18B6-4008-B99F-62B8F129E8AA}" dt="2025-06-05T12:54:35.442" v="272" actId="20577"/>
          <ac:spMkLst>
            <pc:docMk/>
            <pc:sldMk cId="0" sldId="312"/>
            <ac:spMk id="2" creationId="{754366BB-E1AA-4B4E-2A65-37E5AC2B6510}"/>
          </ac:spMkLst>
        </pc:spChg>
      </pc:sldChg>
      <pc:sldChg chg="delSp modSp mod">
        <pc:chgData name="Lea Kelly" userId="4d606a43-0d19-4acf-a21a-eb2d5801ecd6" providerId="ADAL" clId="{CDA62492-18B6-4008-B99F-62B8F129E8AA}" dt="2025-06-05T12:39:11.034" v="93" actId="478"/>
        <pc:sldMkLst>
          <pc:docMk/>
          <pc:sldMk cId="0" sldId="314"/>
        </pc:sldMkLst>
        <pc:spChg chg="mod">
          <ac:chgData name="Lea Kelly" userId="4d606a43-0d19-4acf-a21a-eb2d5801ecd6" providerId="ADAL" clId="{CDA62492-18B6-4008-B99F-62B8F129E8AA}" dt="2025-06-05T12:39:02.822" v="80" actId="20577"/>
          <ac:spMkLst>
            <pc:docMk/>
            <pc:sldMk cId="0" sldId="314"/>
            <ac:spMk id="11269" creationId="{FEB3BC73-A85A-9B08-E0FB-9868D3A8FC96}"/>
          </ac:spMkLst>
        </pc:spChg>
        <pc:spChg chg="mod">
          <ac:chgData name="Lea Kelly" userId="4d606a43-0d19-4acf-a21a-eb2d5801ecd6" providerId="ADAL" clId="{CDA62492-18B6-4008-B99F-62B8F129E8AA}" dt="2025-06-05T12:38:56.797" v="64" actId="20577"/>
          <ac:spMkLst>
            <pc:docMk/>
            <pc:sldMk cId="0" sldId="314"/>
            <ac:spMk id="11270" creationId="{B9EB44BE-01D6-FA6F-3597-8ADF4E720BF7}"/>
          </ac:spMkLst>
        </pc:spChg>
        <pc:spChg chg="mod">
          <ac:chgData name="Lea Kelly" userId="4d606a43-0d19-4acf-a21a-eb2d5801ecd6" providerId="ADAL" clId="{CDA62492-18B6-4008-B99F-62B8F129E8AA}" dt="2025-06-05T12:39:09.392" v="92" actId="20577"/>
          <ac:spMkLst>
            <pc:docMk/>
            <pc:sldMk cId="0" sldId="314"/>
            <ac:spMk id="11271" creationId="{AC2E9CDC-DA2E-2C41-0F49-2C61BC8CDFAA}"/>
          </ac:spMkLst>
        </pc:spChg>
        <pc:picChg chg="mod">
          <ac:chgData name="Lea Kelly" userId="4d606a43-0d19-4acf-a21a-eb2d5801ecd6" providerId="ADAL" clId="{CDA62492-18B6-4008-B99F-62B8F129E8AA}" dt="2025-06-05T12:38:48.903" v="44" actId="1076"/>
          <ac:picMkLst>
            <pc:docMk/>
            <pc:sldMk cId="0" sldId="314"/>
            <ac:picMk id="3" creationId="{54E946CB-399C-43FC-4C76-F126ABD17FE5}"/>
          </ac:picMkLst>
        </pc:picChg>
        <pc:picChg chg="del">
          <ac:chgData name="Lea Kelly" userId="4d606a43-0d19-4acf-a21a-eb2d5801ecd6" providerId="ADAL" clId="{CDA62492-18B6-4008-B99F-62B8F129E8AA}" dt="2025-06-05T12:39:11.034" v="93" actId="478"/>
          <ac:picMkLst>
            <pc:docMk/>
            <pc:sldMk cId="0" sldId="314"/>
            <ac:picMk id="11275" creationId="{7DFD33C1-4714-1247-7298-E7A4466B0CD1}"/>
          </ac:picMkLst>
        </pc:picChg>
        <pc:picChg chg="del">
          <ac:chgData name="Lea Kelly" userId="4d606a43-0d19-4acf-a21a-eb2d5801ecd6" providerId="ADAL" clId="{CDA62492-18B6-4008-B99F-62B8F129E8AA}" dt="2025-06-05T12:38:45.497" v="43" actId="478"/>
          <ac:picMkLst>
            <pc:docMk/>
            <pc:sldMk cId="0" sldId="314"/>
            <ac:picMk id="11277" creationId="{53194A17-FB24-7AAE-3F8A-2A298082E274}"/>
          </ac:picMkLst>
        </pc:picChg>
      </pc:sldChg>
      <pc:sldChg chg="delSp modSp mod">
        <pc:chgData name="Lea Kelly" userId="4d606a43-0d19-4acf-a21a-eb2d5801ecd6" providerId="ADAL" clId="{CDA62492-18B6-4008-B99F-62B8F129E8AA}" dt="2025-06-12T11:27:39.728" v="558" actId="1076"/>
        <pc:sldMkLst>
          <pc:docMk/>
          <pc:sldMk cId="0" sldId="315"/>
        </pc:sldMkLst>
        <pc:spChg chg="del mod">
          <ac:chgData name="Lea Kelly" userId="4d606a43-0d19-4acf-a21a-eb2d5801ecd6" providerId="ADAL" clId="{CDA62492-18B6-4008-B99F-62B8F129E8AA}" dt="2025-06-05T12:39:55.831" v="123" actId="478"/>
          <ac:spMkLst>
            <pc:docMk/>
            <pc:sldMk cId="0" sldId="315"/>
            <ac:spMk id="3" creationId="{C0CD4BBB-BC77-07E0-D358-DABCD9A71185}"/>
          </ac:spMkLst>
        </pc:spChg>
        <pc:spChg chg="mod">
          <ac:chgData name="Lea Kelly" userId="4d606a43-0d19-4acf-a21a-eb2d5801ecd6" providerId="ADAL" clId="{CDA62492-18B6-4008-B99F-62B8F129E8AA}" dt="2025-06-12T11:27:39.728" v="558" actId="1076"/>
          <ac:spMkLst>
            <pc:docMk/>
            <pc:sldMk cId="0" sldId="315"/>
            <ac:spMk id="13316" creationId="{2FD048BD-DF5C-F519-BA2B-1CAA71A316B2}"/>
          </ac:spMkLst>
        </pc:spChg>
        <pc:spChg chg="del">
          <ac:chgData name="Lea Kelly" userId="4d606a43-0d19-4acf-a21a-eb2d5801ecd6" providerId="ADAL" clId="{CDA62492-18B6-4008-B99F-62B8F129E8AA}" dt="2025-06-05T12:39:28.150" v="95" actId="478"/>
          <ac:spMkLst>
            <pc:docMk/>
            <pc:sldMk cId="0" sldId="315"/>
            <ac:spMk id="13320" creationId="{1EAD9744-9FB7-E641-AE6A-BA1E7528FFA8}"/>
          </ac:spMkLst>
        </pc:spChg>
        <pc:picChg chg="del">
          <ac:chgData name="Lea Kelly" userId="4d606a43-0d19-4acf-a21a-eb2d5801ecd6" providerId="ADAL" clId="{CDA62492-18B6-4008-B99F-62B8F129E8AA}" dt="2025-06-05T12:39:23.950" v="94" actId="478"/>
          <ac:picMkLst>
            <pc:docMk/>
            <pc:sldMk cId="0" sldId="315"/>
            <ac:picMk id="2" creationId="{B4AE4B35-A616-6C62-7003-22EDDAF5C969}"/>
          </ac:picMkLst>
        </pc:picChg>
        <pc:picChg chg="mod">
          <ac:chgData name="Lea Kelly" userId="4d606a43-0d19-4acf-a21a-eb2d5801ecd6" providerId="ADAL" clId="{CDA62492-18B6-4008-B99F-62B8F129E8AA}" dt="2025-06-12T11:27:36.794" v="557" actId="1076"/>
          <ac:picMkLst>
            <pc:docMk/>
            <pc:sldMk cId="0" sldId="315"/>
            <ac:picMk id="5" creationId="{E5DA94E9-BC2F-650E-6BF5-32FE86AE5176}"/>
          </ac:picMkLst>
        </pc:picChg>
      </pc:sldChg>
      <pc:sldChg chg="modSp mod">
        <pc:chgData name="Lea Kelly" userId="4d606a43-0d19-4acf-a21a-eb2d5801ecd6" providerId="ADAL" clId="{CDA62492-18B6-4008-B99F-62B8F129E8AA}" dt="2025-06-05T12:52:31.074" v="255" actId="20577"/>
        <pc:sldMkLst>
          <pc:docMk/>
          <pc:sldMk cId="0" sldId="322"/>
        </pc:sldMkLst>
        <pc:spChg chg="mod">
          <ac:chgData name="Lea Kelly" userId="4d606a43-0d19-4acf-a21a-eb2d5801ecd6" providerId="ADAL" clId="{CDA62492-18B6-4008-B99F-62B8F129E8AA}" dt="2025-06-05T12:52:31.074" v="255" actId="20577"/>
          <ac:spMkLst>
            <pc:docMk/>
            <pc:sldMk cId="0" sldId="322"/>
            <ac:spMk id="39939" creationId="{59CDE7E6-7B50-2DF4-7225-ABAA53FD73DD}"/>
          </ac:spMkLst>
        </pc:spChg>
      </pc:sldChg>
      <pc:sldChg chg="del">
        <pc:chgData name="Lea Kelly" userId="4d606a43-0d19-4acf-a21a-eb2d5801ecd6" providerId="ADAL" clId="{CDA62492-18B6-4008-B99F-62B8F129E8AA}" dt="2025-06-12T11:15:55.075" v="273" actId="47"/>
        <pc:sldMkLst>
          <pc:docMk/>
          <pc:sldMk cId="3110325146" sldId="324"/>
        </pc:sldMkLst>
      </pc:sldChg>
    </pc:docChg>
  </pc:docChgLst>
  <pc:docChgLst>
    <pc:chgData name="Amber Munday" userId="f09ce5ee-6d6b-4648-8cd1-b1f3f3809fec" providerId="ADAL" clId="{2DC40D1F-C7BD-49F1-8E96-492EEA7B9505}"/>
    <pc:docChg chg="modSld">
      <pc:chgData name="Amber Munday" userId="f09ce5ee-6d6b-4648-8cd1-b1f3f3809fec" providerId="ADAL" clId="{2DC40D1F-C7BD-49F1-8E96-492EEA7B9505}" dt="2025-06-11T14:38:14.885" v="5" actId="20577"/>
      <pc:docMkLst>
        <pc:docMk/>
      </pc:docMkLst>
      <pc:sldChg chg="modSp mod">
        <pc:chgData name="Amber Munday" userId="f09ce5ee-6d6b-4648-8cd1-b1f3f3809fec" providerId="ADAL" clId="{2DC40D1F-C7BD-49F1-8E96-492EEA7B9505}" dt="2025-06-11T14:38:14.885" v="5" actId="20577"/>
        <pc:sldMkLst>
          <pc:docMk/>
          <pc:sldMk cId="0" sldId="294"/>
        </pc:sldMkLst>
        <pc:spChg chg="mod">
          <ac:chgData name="Amber Munday" userId="f09ce5ee-6d6b-4648-8cd1-b1f3f3809fec" providerId="ADAL" clId="{2DC40D1F-C7BD-49F1-8E96-492EEA7B9505}" dt="2025-06-11T14:38:14.885" v="5" actId="20577"/>
          <ac:spMkLst>
            <pc:docMk/>
            <pc:sldMk cId="0" sldId="294"/>
            <ac:spMk id="3" creationId="{01C8E7BA-6373-1AF8-430A-FFB593720150}"/>
          </ac:spMkLst>
        </pc:spChg>
      </pc:sldChg>
    </pc:docChg>
  </pc:docChgLst>
  <pc:docChgLst>
    <pc:chgData name="Vicki Drakeley" userId="beb3701b-c666-489b-a59e-3cf7bb1634cc" providerId="ADAL" clId="{5154795E-7FD4-4772-ABCA-1CD2ADB43A22}"/>
    <pc:docChg chg="addSld modSld">
      <pc:chgData name="Vicki Drakeley" userId="beb3701b-c666-489b-a59e-3cf7bb1634cc" providerId="ADAL" clId="{5154795E-7FD4-4772-ABCA-1CD2ADB43A22}" dt="2025-06-12T16:17:33.230" v="145" actId="6549"/>
      <pc:docMkLst>
        <pc:docMk/>
      </pc:docMkLst>
      <pc:sldChg chg="modSp mod">
        <pc:chgData name="Vicki Drakeley" userId="beb3701b-c666-489b-a59e-3cf7bb1634cc" providerId="ADAL" clId="{5154795E-7FD4-4772-ABCA-1CD2ADB43A22}" dt="2025-06-12T16:15:29.721" v="135" actId="20577"/>
        <pc:sldMkLst>
          <pc:docMk/>
          <pc:sldMk cId="0" sldId="257"/>
        </pc:sldMkLst>
        <pc:spChg chg="mod">
          <ac:chgData name="Vicki Drakeley" userId="beb3701b-c666-489b-a59e-3cf7bb1634cc" providerId="ADAL" clId="{5154795E-7FD4-4772-ABCA-1CD2ADB43A22}" dt="2025-06-12T16:15:29.721" v="135" actId="20577"/>
          <ac:spMkLst>
            <pc:docMk/>
            <pc:sldMk cId="0" sldId="257"/>
            <ac:spMk id="21507" creationId="{79A78EBF-1529-6F16-228A-87165EF3696D}"/>
          </ac:spMkLst>
        </pc:spChg>
      </pc:sldChg>
      <pc:sldChg chg="modSp">
        <pc:chgData name="Vicki Drakeley" userId="beb3701b-c666-489b-a59e-3cf7bb1634cc" providerId="ADAL" clId="{5154795E-7FD4-4772-ABCA-1CD2ADB43A22}" dt="2025-06-12T16:14:46.832" v="133" actId="14100"/>
        <pc:sldMkLst>
          <pc:docMk/>
          <pc:sldMk cId="0" sldId="261"/>
        </pc:sldMkLst>
        <pc:spChg chg="mod">
          <ac:chgData name="Vicki Drakeley" userId="beb3701b-c666-489b-a59e-3cf7bb1634cc" providerId="ADAL" clId="{5154795E-7FD4-4772-ABCA-1CD2ADB43A22}" dt="2025-06-12T16:14:46.832" v="133" actId="14100"/>
          <ac:spMkLst>
            <pc:docMk/>
            <pc:sldMk cId="0" sldId="261"/>
            <ac:spMk id="19459" creationId="{3E87E02A-6075-FE50-1177-014DFF768858}"/>
          </ac:spMkLst>
        </pc:spChg>
      </pc:sldChg>
      <pc:sldChg chg="modSp mod">
        <pc:chgData name="Vicki Drakeley" userId="beb3701b-c666-489b-a59e-3cf7bb1634cc" providerId="ADAL" clId="{5154795E-7FD4-4772-ABCA-1CD2ADB43A22}" dt="2025-06-12T16:15:53.729" v="137" actId="20577"/>
        <pc:sldMkLst>
          <pc:docMk/>
          <pc:sldMk cId="0" sldId="267"/>
        </pc:sldMkLst>
        <pc:spChg chg="mod">
          <ac:chgData name="Vicki Drakeley" userId="beb3701b-c666-489b-a59e-3cf7bb1634cc" providerId="ADAL" clId="{5154795E-7FD4-4772-ABCA-1CD2ADB43A22}" dt="2025-06-12T16:15:53.729" v="137" actId="20577"/>
          <ac:spMkLst>
            <pc:docMk/>
            <pc:sldMk cId="0" sldId="267"/>
            <ac:spMk id="23554" creationId="{349EC9B4-0846-1C8D-84F7-C7A42400D90A}"/>
          </ac:spMkLst>
        </pc:spChg>
      </pc:sldChg>
      <pc:sldChg chg="modSp mod">
        <pc:chgData name="Vicki Drakeley" userId="beb3701b-c666-489b-a59e-3cf7bb1634cc" providerId="ADAL" clId="{5154795E-7FD4-4772-ABCA-1CD2ADB43A22}" dt="2025-06-12T16:14:13.339" v="132" actId="20577"/>
        <pc:sldMkLst>
          <pc:docMk/>
          <pc:sldMk cId="0" sldId="294"/>
        </pc:sldMkLst>
        <pc:spChg chg="mod">
          <ac:chgData name="Vicki Drakeley" userId="beb3701b-c666-489b-a59e-3cf7bb1634cc" providerId="ADAL" clId="{5154795E-7FD4-4772-ABCA-1CD2ADB43A22}" dt="2025-06-12T16:14:13.339" v="132" actId="20577"/>
          <ac:spMkLst>
            <pc:docMk/>
            <pc:sldMk cId="0" sldId="294"/>
            <ac:spMk id="3" creationId="{01C8E7BA-6373-1AF8-430A-FFB593720150}"/>
          </ac:spMkLst>
        </pc:spChg>
      </pc:sldChg>
      <pc:sldChg chg="modSp mod">
        <pc:chgData name="Vicki Drakeley" userId="beb3701b-c666-489b-a59e-3cf7bb1634cc" providerId="ADAL" clId="{5154795E-7FD4-4772-ABCA-1CD2ADB43A22}" dt="2025-06-12T16:17:33.230" v="145" actId="6549"/>
        <pc:sldMkLst>
          <pc:docMk/>
          <pc:sldMk cId="0" sldId="295"/>
        </pc:sldMkLst>
        <pc:spChg chg="mod">
          <ac:chgData name="Vicki Drakeley" userId="beb3701b-c666-489b-a59e-3cf7bb1634cc" providerId="ADAL" clId="{5154795E-7FD4-4772-ABCA-1CD2ADB43A22}" dt="2025-06-12T16:17:33.230" v="145" actId="6549"/>
          <ac:spMkLst>
            <pc:docMk/>
            <pc:sldMk cId="0" sldId="295"/>
            <ac:spMk id="3" creationId="{CBAC90EA-FBB1-2946-7465-B260684365BB}"/>
          </ac:spMkLst>
        </pc:spChg>
      </pc:sldChg>
      <pc:sldChg chg="modSp mod">
        <pc:chgData name="Vicki Drakeley" userId="beb3701b-c666-489b-a59e-3cf7bb1634cc" providerId="ADAL" clId="{5154795E-7FD4-4772-ABCA-1CD2ADB43A22}" dt="2025-06-12T16:17:24.186" v="139" actId="1076"/>
        <pc:sldMkLst>
          <pc:docMk/>
          <pc:sldMk cId="0" sldId="312"/>
        </pc:sldMkLst>
        <pc:spChg chg="mod">
          <ac:chgData name="Vicki Drakeley" userId="beb3701b-c666-489b-a59e-3cf7bb1634cc" providerId="ADAL" clId="{5154795E-7FD4-4772-ABCA-1CD2ADB43A22}" dt="2025-06-12T16:17:24.186" v="139" actId="1076"/>
          <ac:spMkLst>
            <pc:docMk/>
            <pc:sldMk cId="0" sldId="312"/>
            <ac:spMk id="2" creationId="{754366BB-E1AA-4B4E-2A65-37E5AC2B6510}"/>
          </ac:spMkLst>
        </pc:spChg>
      </pc:sldChg>
      <pc:sldChg chg="modSp mod">
        <pc:chgData name="Vicki Drakeley" userId="beb3701b-c666-489b-a59e-3cf7bb1634cc" providerId="ADAL" clId="{5154795E-7FD4-4772-ABCA-1CD2ADB43A22}" dt="2025-06-12T16:16:33.661" v="138" actId="6549"/>
        <pc:sldMkLst>
          <pc:docMk/>
          <pc:sldMk cId="0" sldId="321"/>
        </pc:sldMkLst>
        <pc:spChg chg="mod">
          <ac:chgData name="Vicki Drakeley" userId="beb3701b-c666-489b-a59e-3cf7bb1634cc" providerId="ADAL" clId="{5154795E-7FD4-4772-ABCA-1CD2ADB43A22}" dt="2025-06-12T16:16:33.661" v="138" actId="6549"/>
          <ac:spMkLst>
            <pc:docMk/>
            <pc:sldMk cId="0" sldId="321"/>
            <ac:spMk id="3" creationId="{EF023C79-9C30-C963-2D7A-B04FDA954E41}"/>
          </ac:spMkLst>
        </pc:spChg>
      </pc:sldChg>
      <pc:sldChg chg="addSp delSp modSp new mod">
        <pc:chgData name="Vicki Drakeley" userId="beb3701b-c666-489b-a59e-3cf7bb1634cc" providerId="ADAL" clId="{5154795E-7FD4-4772-ABCA-1CD2ADB43A22}" dt="2025-06-12T16:12:43.984" v="128" actId="207"/>
        <pc:sldMkLst>
          <pc:docMk/>
          <pc:sldMk cId="103358053" sldId="326"/>
        </pc:sldMkLst>
        <pc:spChg chg="del">
          <ac:chgData name="Vicki Drakeley" userId="beb3701b-c666-489b-a59e-3cf7bb1634cc" providerId="ADAL" clId="{5154795E-7FD4-4772-ABCA-1CD2ADB43A22}" dt="2025-06-12T16:01:20.606" v="1" actId="478"/>
          <ac:spMkLst>
            <pc:docMk/>
            <pc:sldMk cId="103358053" sldId="326"/>
            <ac:spMk id="2" creationId="{21DA698F-00B6-B102-40CF-9498BE9F2032}"/>
          </ac:spMkLst>
        </pc:spChg>
        <pc:spChg chg="del">
          <ac:chgData name="Vicki Drakeley" userId="beb3701b-c666-489b-a59e-3cf7bb1634cc" providerId="ADAL" clId="{5154795E-7FD4-4772-ABCA-1CD2ADB43A22}" dt="2025-06-12T16:01:21.929" v="2" actId="478"/>
          <ac:spMkLst>
            <pc:docMk/>
            <pc:sldMk cId="103358053" sldId="326"/>
            <ac:spMk id="3" creationId="{19A00DF8-7A16-5F76-8F85-CE1D193E75AE}"/>
          </ac:spMkLst>
        </pc:spChg>
        <pc:spChg chg="add mod">
          <ac:chgData name="Vicki Drakeley" userId="beb3701b-c666-489b-a59e-3cf7bb1634cc" providerId="ADAL" clId="{5154795E-7FD4-4772-ABCA-1CD2ADB43A22}" dt="2025-06-12T16:12:12.440" v="125" actId="207"/>
          <ac:spMkLst>
            <pc:docMk/>
            <pc:sldMk cId="103358053" sldId="326"/>
            <ac:spMk id="4" creationId="{4F12911A-4EBA-0A10-F621-0520062FB6CB}"/>
          </ac:spMkLst>
        </pc:spChg>
        <pc:spChg chg="add mod">
          <ac:chgData name="Vicki Drakeley" userId="beb3701b-c666-489b-a59e-3cf7bb1634cc" providerId="ADAL" clId="{5154795E-7FD4-4772-ABCA-1CD2ADB43A22}" dt="2025-06-12T16:12:12.440" v="125" actId="207"/>
          <ac:spMkLst>
            <pc:docMk/>
            <pc:sldMk cId="103358053" sldId="326"/>
            <ac:spMk id="5" creationId="{2152EC44-4C68-C212-636C-47FCFC47D0B9}"/>
          </ac:spMkLst>
        </pc:spChg>
        <pc:spChg chg="add mod">
          <ac:chgData name="Vicki Drakeley" userId="beb3701b-c666-489b-a59e-3cf7bb1634cc" providerId="ADAL" clId="{5154795E-7FD4-4772-ABCA-1CD2ADB43A22}" dt="2025-06-12T16:12:12.440" v="125" actId="207"/>
          <ac:spMkLst>
            <pc:docMk/>
            <pc:sldMk cId="103358053" sldId="326"/>
            <ac:spMk id="6" creationId="{E2799261-51D0-A160-EC08-CD523DD35439}"/>
          </ac:spMkLst>
        </pc:spChg>
        <pc:spChg chg="add mod">
          <ac:chgData name="Vicki Drakeley" userId="beb3701b-c666-489b-a59e-3cf7bb1634cc" providerId="ADAL" clId="{5154795E-7FD4-4772-ABCA-1CD2ADB43A22}" dt="2025-06-12T16:12:43.984" v="128" actId="207"/>
          <ac:spMkLst>
            <pc:docMk/>
            <pc:sldMk cId="103358053" sldId="326"/>
            <ac:spMk id="7" creationId="{0E0608AD-9A20-89BF-F8EE-4C63A6CB56B8}"/>
          </ac:spMkLst>
        </pc:spChg>
        <pc:spChg chg="add mod">
          <ac:chgData name="Vicki Drakeley" userId="beb3701b-c666-489b-a59e-3cf7bb1634cc" providerId="ADAL" clId="{5154795E-7FD4-4772-ABCA-1CD2ADB43A22}" dt="2025-06-12T16:12:43.984" v="128" actId="207"/>
          <ac:spMkLst>
            <pc:docMk/>
            <pc:sldMk cId="103358053" sldId="326"/>
            <ac:spMk id="8" creationId="{5AE9470F-8651-6EDC-C605-B11A9A5F2E31}"/>
          </ac:spMkLst>
        </pc:spChg>
        <pc:spChg chg="add mod">
          <ac:chgData name="Vicki Drakeley" userId="beb3701b-c666-489b-a59e-3cf7bb1634cc" providerId="ADAL" clId="{5154795E-7FD4-4772-ABCA-1CD2ADB43A22}" dt="2025-06-12T16:12:43.984" v="128" actId="207"/>
          <ac:spMkLst>
            <pc:docMk/>
            <pc:sldMk cId="103358053" sldId="326"/>
            <ac:spMk id="9" creationId="{B80046C3-92A2-1FAE-BA51-774034D6C506}"/>
          </ac:spMkLst>
        </pc:spChg>
        <pc:spChg chg="add mod">
          <ac:chgData name="Vicki Drakeley" userId="beb3701b-c666-489b-a59e-3cf7bb1634cc" providerId="ADAL" clId="{5154795E-7FD4-4772-ABCA-1CD2ADB43A22}" dt="2025-06-12T16:11:24.385" v="122" actId="207"/>
          <ac:spMkLst>
            <pc:docMk/>
            <pc:sldMk cId="103358053" sldId="326"/>
            <ac:spMk id="10" creationId="{081F6B04-3091-46B5-CA79-9551B24C525B}"/>
          </ac:spMkLst>
        </pc:spChg>
        <pc:spChg chg="add mod">
          <ac:chgData name="Vicki Drakeley" userId="beb3701b-c666-489b-a59e-3cf7bb1634cc" providerId="ADAL" clId="{5154795E-7FD4-4772-ABCA-1CD2ADB43A22}" dt="2025-06-12T16:11:24.385" v="122" actId="207"/>
          <ac:spMkLst>
            <pc:docMk/>
            <pc:sldMk cId="103358053" sldId="326"/>
            <ac:spMk id="11" creationId="{DEAA99BC-3C9C-A34D-2B22-D08E18D88CCA}"/>
          </ac:spMkLst>
        </pc:spChg>
        <pc:spChg chg="add mod">
          <ac:chgData name="Vicki Drakeley" userId="beb3701b-c666-489b-a59e-3cf7bb1634cc" providerId="ADAL" clId="{5154795E-7FD4-4772-ABCA-1CD2ADB43A22}" dt="2025-06-12T16:11:24.385" v="122" actId="207"/>
          <ac:spMkLst>
            <pc:docMk/>
            <pc:sldMk cId="103358053" sldId="326"/>
            <ac:spMk id="12" creationId="{1A28C0F3-5B1C-09F7-A11A-A4549E2EBE46}"/>
          </ac:spMkLst>
        </pc:spChg>
        <pc:spChg chg="add mod">
          <ac:chgData name="Vicki Drakeley" userId="beb3701b-c666-489b-a59e-3cf7bb1634cc" providerId="ADAL" clId="{5154795E-7FD4-4772-ABCA-1CD2ADB43A22}" dt="2025-06-12T16:11:24.385" v="122" actId="207"/>
          <ac:spMkLst>
            <pc:docMk/>
            <pc:sldMk cId="103358053" sldId="326"/>
            <ac:spMk id="13" creationId="{36EF563C-5035-0A40-B62B-74EE8E4BEB50}"/>
          </ac:spMkLst>
        </pc:spChg>
        <pc:spChg chg="add mod">
          <ac:chgData name="Vicki Drakeley" userId="beb3701b-c666-489b-a59e-3cf7bb1634cc" providerId="ADAL" clId="{5154795E-7FD4-4772-ABCA-1CD2ADB43A22}" dt="2025-06-12T16:11:24.385" v="122" actId="207"/>
          <ac:spMkLst>
            <pc:docMk/>
            <pc:sldMk cId="103358053" sldId="326"/>
            <ac:spMk id="14" creationId="{B6ADCDFC-5E1B-0BE0-AC3E-01705A591650}"/>
          </ac:spMkLst>
        </pc:spChg>
        <pc:spChg chg="add mod">
          <ac:chgData name="Vicki Drakeley" userId="beb3701b-c666-489b-a59e-3cf7bb1634cc" providerId="ADAL" clId="{5154795E-7FD4-4772-ABCA-1CD2ADB43A22}" dt="2025-06-12T16:11:24.385" v="122" actId="207"/>
          <ac:spMkLst>
            <pc:docMk/>
            <pc:sldMk cId="103358053" sldId="326"/>
            <ac:spMk id="15" creationId="{0723AF6C-1D27-3C03-FAFC-C7F55250CC08}"/>
          </ac:spMkLst>
        </pc:spChg>
        <pc:spChg chg="add mod">
          <ac:chgData name="Vicki Drakeley" userId="beb3701b-c666-489b-a59e-3cf7bb1634cc" providerId="ADAL" clId="{5154795E-7FD4-4772-ABCA-1CD2ADB43A22}" dt="2025-06-12T16:11:24.385" v="122" actId="207"/>
          <ac:spMkLst>
            <pc:docMk/>
            <pc:sldMk cId="103358053" sldId="326"/>
            <ac:spMk id="16" creationId="{A115C2FB-B2CB-7B3C-8AB4-C51452FFB563}"/>
          </ac:spMkLst>
        </pc:spChg>
        <pc:spChg chg="add mod">
          <ac:chgData name="Vicki Drakeley" userId="beb3701b-c666-489b-a59e-3cf7bb1634cc" providerId="ADAL" clId="{5154795E-7FD4-4772-ABCA-1CD2ADB43A22}" dt="2025-06-12T16:11:24.385" v="122" actId="207"/>
          <ac:spMkLst>
            <pc:docMk/>
            <pc:sldMk cId="103358053" sldId="326"/>
            <ac:spMk id="17" creationId="{2F46461B-70DA-B00F-BA50-E8170F2B5C02}"/>
          </ac:spMkLst>
        </pc:spChg>
        <pc:spChg chg="add mod">
          <ac:chgData name="Vicki Drakeley" userId="beb3701b-c666-489b-a59e-3cf7bb1634cc" providerId="ADAL" clId="{5154795E-7FD4-4772-ABCA-1CD2ADB43A22}" dt="2025-06-12T16:12:43.984" v="128" actId="207"/>
          <ac:spMkLst>
            <pc:docMk/>
            <pc:sldMk cId="103358053" sldId="326"/>
            <ac:spMk id="18" creationId="{DC63F90E-A0A6-410A-F3D9-8032B465BF2F}"/>
          </ac:spMkLst>
        </pc:spChg>
        <pc:spChg chg="add mod">
          <ac:chgData name="Vicki Drakeley" userId="beb3701b-c666-489b-a59e-3cf7bb1634cc" providerId="ADAL" clId="{5154795E-7FD4-4772-ABCA-1CD2ADB43A22}" dt="2025-06-12T16:12:43.984" v="128" actId="207"/>
          <ac:spMkLst>
            <pc:docMk/>
            <pc:sldMk cId="103358053" sldId="326"/>
            <ac:spMk id="19" creationId="{570C2A43-6ED3-63F1-2972-812B61285018}"/>
          </ac:spMkLst>
        </pc:spChg>
        <pc:spChg chg="add mod">
          <ac:chgData name="Vicki Drakeley" userId="beb3701b-c666-489b-a59e-3cf7bb1634cc" providerId="ADAL" clId="{5154795E-7FD4-4772-ABCA-1CD2ADB43A22}" dt="2025-06-12T16:04:53.645" v="55" actId="1076"/>
          <ac:spMkLst>
            <pc:docMk/>
            <pc:sldMk cId="103358053" sldId="326"/>
            <ac:spMk id="20" creationId="{EE4F1178-18B2-9909-16DC-5C35A761F563}"/>
          </ac:spMkLst>
        </pc:spChg>
        <pc:spChg chg="add mod">
          <ac:chgData name="Vicki Drakeley" userId="beb3701b-c666-489b-a59e-3cf7bb1634cc" providerId="ADAL" clId="{5154795E-7FD4-4772-ABCA-1CD2ADB43A22}" dt="2025-06-12T16:12:43.984" v="128" actId="207"/>
          <ac:spMkLst>
            <pc:docMk/>
            <pc:sldMk cId="103358053" sldId="326"/>
            <ac:spMk id="21" creationId="{967B327C-E56A-56A6-8A8B-3B7695FDE1EF}"/>
          </ac:spMkLst>
        </pc:spChg>
        <pc:spChg chg="add mod">
          <ac:chgData name="Vicki Drakeley" userId="beb3701b-c666-489b-a59e-3cf7bb1634cc" providerId="ADAL" clId="{5154795E-7FD4-4772-ABCA-1CD2ADB43A22}" dt="2025-06-12T16:11:24.385" v="122" actId="207"/>
          <ac:spMkLst>
            <pc:docMk/>
            <pc:sldMk cId="103358053" sldId="326"/>
            <ac:spMk id="22" creationId="{4BBF1645-A915-D1FD-260C-DFAC04E3073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CBC0763C-B189-6F9C-89F4-ABC5F76B3EC9}"/>
              </a:ext>
            </a:extLst>
          </p:cNvPr>
          <p:cNvSpPr>
            <a:spLocks noGrp="1" noChangeArrowheads="1"/>
          </p:cNvSpPr>
          <p:nvPr>
            <p:ph type="hdr" sz="quarter"/>
          </p:nvPr>
        </p:nvSpPr>
        <p:spPr bwMode="auto">
          <a:xfrm>
            <a:off x="2" y="2"/>
            <a:ext cx="2944813" cy="496808"/>
          </a:xfrm>
          <a:prstGeom prst="rect">
            <a:avLst/>
          </a:prstGeom>
          <a:noFill/>
          <a:ln>
            <a:noFill/>
          </a:ln>
          <a:effectLst/>
        </p:spPr>
        <p:txBody>
          <a:bodyPr vert="horz" wrap="square" lIns="95527" tIns="47765" rIns="95527" bIns="47765" numCol="1" anchor="t" anchorCtr="0" compatLnSpc="1">
            <a:prstTxWarp prst="textNoShape">
              <a:avLst/>
            </a:prstTxWarp>
          </a:bodyPr>
          <a:lstStyle>
            <a:lvl1pPr defTabSz="955899">
              <a:defRPr sz="1300"/>
            </a:lvl1pPr>
          </a:lstStyle>
          <a:p>
            <a:pPr>
              <a:defRPr/>
            </a:pPr>
            <a:endParaRPr lang="en-GB"/>
          </a:p>
        </p:txBody>
      </p:sp>
      <p:sp>
        <p:nvSpPr>
          <p:cNvPr id="14339" name="Rectangle 3">
            <a:extLst>
              <a:ext uri="{FF2B5EF4-FFF2-40B4-BE49-F238E27FC236}">
                <a16:creationId xmlns:a16="http://schemas.microsoft.com/office/drawing/2014/main" id="{73614122-B21A-6A4C-C937-771543BFAAD0}"/>
              </a:ext>
            </a:extLst>
          </p:cNvPr>
          <p:cNvSpPr>
            <a:spLocks noGrp="1" noChangeArrowheads="1"/>
          </p:cNvSpPr>
          <p:nvPr>
            <p:ph type="dt" sz="quarter" idx="1"/>
          </p:nvPr>
        </p:nvSpPr>
        <p:spPr bwMode="auto">
          <a:xfrm>
            <a:off x="3852863" y="2"/>
            <a:ext cx="2944812" cy="496808"/>
          </a:xfrm>
          <a:prstGeom prst="rect">
            <a:avLst/>
          </a:prstGeom>
          <a:noFill/>
          <a:ln>
            <a:noFill/>
          </a:ln>
          <a:effectLst/>
        </p:spPr>
        <p:txBody>
          <a:bodyPr vert="horz" wrap="square" lIns="95527" tIns="47765" rIns="95527" bIns="47765" numCol="1" anchor="t" anchorCtr="0" compatLnSpc="1">
            <a:prstTxWarp prst="textNoShape">
              <a:avLst/>
            </a:prstTxWarp>
          </a:bodyPr>
          <a:lstStyle>
            <a:lvl1pPr algn="r" defTabSz="955899">
              <a:defRPr sz="1300"/>
            </a:lvl1pPr>
          </a:lstStyle>
          <a:p>
            <a:pPr>
              <a:defRPr/>
            </a:pPr>
            <a:endParaRPr lang="en-GB"/>
          </a:p>
        </p:txBody>
      </p:sp>
      <p:sp>
        <p:nvSpPr>
          <p:cNvPr id="14340" name="Rectangle 4">
            <a:extLst>
              <a:ext uri="{FF2B5EF4-FFF2-40B4-BE49-F238E27FC236}">
                <a16:creationId xmlns:a16="http://schemas.microsoft.com/office/drawing/2014/main" id="{D828CB6A-5F13-518F-0B90-1FCAF9DB011B}"/>
              </a:ext>
            </a:extLst>
          </p:cNvPr>
          <p:cNvSpPr>
            <a:spLocks noGrp="1" noChangeArrowheads="1"/>
          </p:cNvSpPr>
          <p:nvPr>
            <p:ph type="ftr" sz="quarter" idx="2"/>
          </p:nvPr>
        </p:nvSpPr>
        <p:spPr bwMode="auto">
          <a:xfrm>
            <a:off x="2" y="9429832"/>
            <a:ext cx="2944813" cy="496807"/>
          </a:xfrm>
          <a:prstGeom prst="rect">
            <a:avLst/>
          </a:prstGeom>
          <a:noFill/>
          <a:ln>
            <a:noFill/>
          </a:ln>
          <a:effectLst/>
        </p:spPr>
        <p:txBody>
          <a:bodyPr vert="horz" wrap="square" lIns="95527" tIns="47765" rIns="95527" bIns="47765" numCol="1" anchor="b" anchorCtr="0" compatLnSpc="1">
            <a:prstTxWarp prst="textNoShape">
              <a:avLst/>
            </a:prstTxWarp>
          </a:bodyPr>
          <a:lstStyle>
            <a:lvl1pPr defTabSz="955899">
              <a:defRPr sz="1300"/>
            </a:lvl1pPr>
          </a:lstStyle>
          <a:p>
            <a:pPr>
              <a:defRPr/>
            </a:pPr>
            <a:endParaRPr lang="en-GB"/>
          </a:p>
        </p:txBody>
      </p:sp>
      <p:sp>
        <p:nvSpPr>
          <p:cNvPr id="14341" name="Rectangle 5">
            <a:extLst>
              <a:ext uri="{FF2B5EF4-FFF2-40B4-BE49-F238E27FC236}">
                <a16:creationId xmlns:a16="http://schemas.microsoft.com/office/drawing/2014/main" id="{88B9A3BF-5038-44D0-8745-55BDA4B721CC}"/>
              </a:ext>
            </a:extLst>
          </p:cNvPr>
          <p:cNvSpPr>
            <a:spLocks noGrp="1" noChangeArrowheads="1"/>
          </p:cNvSpPr>
          <p:nvPr>
            <p:ph type="sldNum" sz="quarter" idx="3"/>
          </p:nvPr>
        </p:nvSpPr>
        <p:spPr bwMode="auto">
          <a:xfrm>
            <a:off x="3852863" y="9429832"/>
            <a:ext cx="2944812" cy="496807"/>
          </a:xfrm>
          <a:prstGeom prst="rect">
            <a:avLst/>
          </a:prstGeom>
          <a:noFill/>
          <a:ln>
            <a:noFill/>
          </a:ln>
          <a:effectLst/>
        </p:spPr>
        <p:txBody>
          <a:bodyPr vert="horz" wrap="square" lIns="95527" tIns="47765" rIns="95527" bIns="47765" numCol="1" anchor="b" anchorCtr="0" compatLnSpc="1">
            <a:prstTxWarp prst="textNoShape">
              <a:avLst/>
            </a:prstTxWarp>
          </a:bodyPr>
          <a:lstStyle>
            <a:lvl1pPr algn="r" defTabSz="953802">
              <a:defRPr sz="1300"/>
            </a:lvl1pPr>
          </a:lstStyle>
          <a:p>
            <a:pPr>
              <a:defRPr/>
            </a:pPr>
            <a:fld id="{32B0F4A8-512D-404B-A476-732DAE4FEF6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94684DD-B048-7397-D366-8709EA77BF0C}"/>
              </a:ext>
            </a:extLst>
          </p:cNvPr>
          <p:cNvSpPr>
            <a:spLocks noGrp="1" noChangeArrowheads="1"/>
          </p:cNvSpPr>
          <p:nvPr>
            <p:ph type="hdr" sz="quarter"/>
          </p:nvPr>
        </p:nvSpPr>
        <p:spPr bwMode="auto">
          <a:xfrm>
            <a:off x="2" y="2"/>
            <a:ext cx="2944813" cy="496808"/>
          </a:xfrm>
          <a:prstGeom prst="rect">
            <a:avLst/>
          </a:prstGeom>
          <a:noFill/>
          <a:ln>
            <a:noFill/>
          </a:ln>
          <a:effectLst/>
        </p:spPr>
        <p:txBody>
          <a:bodyPr vert="horz" wrap="square" lIns="95527" tIns="47765" rIns="95527" bIns="47765" numCol="1" anchor="t" anchorCtr="0" compatLnSpc="1">
            <a:prstTxWarp prst="textNoShape">
              <a:avLst/>
            </a:prstTxWarp>
          </a:bodyPr>
          <a:lstStyle>
            <a:lvl1pPr defTabSz="955899">
              <a:defRPr sz="1300"/>
            </a:lvl1pPr>
          </a:lstStyle>
          <a:p>
            <a:pPr>
              <a:defRPr/>
            </a:pPr>
            <a:endParaRPr lang="en-GB"/>
          </a:p>
        </p:txBody>
      </p:sp>
      <p:sp>
        <p:nvSpPr>
          <p:cNvPr id="29699" name="Rectangle 3">
            <a:extLst>
              <a:ext uri="{FF2B5EF4-FFF2-40B4-BE49-F238E27FC236}">
                <a16:creationId xmlns:a16="http://schemas.microsoft.com/office/drawing/2014/main" id="{3852AD47-8957-5122-7169-EC196F31BB98}"/>
              </a:ext>
            </a:extLst>
          </p:cNvPr>
          <p:cNvSpPr>
            <a:spLocks noGrp="1" noChangeArrowheads="1"/>
          </p:cNvSpPr>
          <p:nvPr>
            <p:ph type="dt" idx="1"/>
          </p:nvPr>
        </p:nvSpPr>
        <p:spPr bwMode="auto">
          <a:xfrm>
            <a:off x="3852863" y="2"/>
            <a:ext cx="2944812" cy="496808"/>
          </a:xfrm>
          <a:prstGeom prst="rect">
            <a:avLst/>
          </a:prstGeom>
          <a:noFill/>
          <a:ln>
            <a:noFill/>
          </a:ln>
          <a:effectLst/>
        </p:spPr>
        <p:txBody>
          <a:bodyPr vert="horz" wrap="square" lIns="95527" tIns="47765" rIns="95527" bIns="47765" numCol="1" anchor="t" anchorCtr="0" compatLnSpc="1">
            <a:prstTxWarp prst="textNoShape">
              <a:avLst/>
            </a:prstTxWarp>
          </a:bodyPr>
          <a:lstStyle>
            <a:lvl1pPr algn="r" defTabSz="955899">
              <a:defRPr sz="1300"/>
            </a:lvl1pPr>
          </a:lstStyle>
          <a:p>
            <a:pPr>
              <a:defRPr/>
            </a:pPr>
            <a:endParaRPr lang="en-GB"/>
          </a:p>
        </p:txBody>
      </p:sp>
      <p:sp>
        <p:nvSpPr>
          <p:cNvPr id="5124" name="Rectangle 4">
            <a:extLst>
              <a:ext uri="{FF2B5EF4-FFF2-40B4-BE49-F238E27FC236}">
                <a16:creationId xmlns:a16="http://schemas.microsoft.com/office/drawing/2014/main" id="{AF2AB99F-9B8D-03DD-CE0E-AC1ACCDF9939}"/>
              </a:ext>
            </a:extLst>
          </p:cNvPr>
          <p:cNvSpPr>
            <a:spLocks noGrp="1" noRot="1" noChangeAspect="1" noChangeArrowheads="1" noTextEdit="1"/>
          </p:cNvSpPr>
          <p:nvPr>
            <p:ph type="sldImg" idx="2"/>
          </p:nvPr>
        </p:nvSpPr>
        <p:spPr bwMode="auto">
          <a:xfrm>
            <a:off x="919163" y="744538"/>
            <a:ext cx="4960937" cy="3719512"/>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701" name="Rectangle 5">
            <a:extLst>
              <a:ext uri="{FF2B5EF4-FFF2-40B4-BE49-F238E27FC236}">
                <a16:creationId xmlns:a16="http://schemas.microsoft.com/office/drawing/2014/main" id="{ECA35D05-15B1-465F-0319-AEAB4FBEF823}"/>
              </a:ext>
            </a:extLst>
          </p:cNvPr>
          <p:cNvSpPr>
            <a:spLocks noGrp="1" noChangeArrowheads="1"/>
          </p:cNvSpPr>
          <p:nvPr>
            <p:ph type="body" sz="quarter" idx="3"/>
          </p:nvPr>
        </p:nvSpPr>
        <p:spPr bwMode="auto">
          <a:xfrm>
            <a:off x="906463" y="4714122"/>
            <a:ext cx="4984750" cy="4468099"/>
          </a:xfrm>
          <a:prstGeom prst="rect">
            <a:avLst/>
          </a:prstGeom>
          <a:noFill/>
          <a:ln>
            <a:noFill/>
          </a:ln>
          <a:effectLst/>
        </p:spPr>
        <p:txBody>
          <a:bodyPr vert="horz" wrap="square" lIns="95527" tIns="47765" rIns="95527" bIns="47765"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9702" name="Rectangle 6">
            <a:extLst>
              <a:ext uri="{FF2B5EF4-FFF2-40B4-BE49-F238E27FC236}">
                <a16:creationId xmlns:a16="http://schemas.microsoft.com/office/drawing/2014/main" id="{D1BA73C8-E95A-EFCF-DA8A-178C12BABCBA}"/>
              </a:ext>
            </a:extLst>
          </p:cNvPr>
          <p:cNvSpPr>
            <a:spLocks noGrp="1" noChangeArrowheads="1"/>
          </p:cNvSpPr>
          <p:nvPr>
            <p:ph type="ftr" sz="quarter" idx="4"/>
          </p:nvPr>
        </p:nvSpPr>
        <p:spPr bwMode="auto">
          <a:xfrm>
            <a:off x="2" y="9429832"/>
            <a:ext cx="2944813" cy="496807"/>
          </a:xfrm>
          <a:prstGeom prst="rect">
            <a:avLst/>
          </a:prstGeom>
          <a:noFill/>
          <a:ln>
            <a:noFill/>
          </a:ln>
          <a:effectLst/>
        </p:spPr>
        <p:txBody>
          <a:bodyPr vert="horz" wrap="square" lIns="95527" tIns="47765" rIns="95527" bIns="47765" numCol="1" anchor="b" anchorCtr="0" compatLnSpc="1">
            <a:prstTxWarp prst="textNoShape">
              <a:avLst/>
            </a:prstTxWarp>
          </a:bodyPr>
          <a:lstStyle>
            <a:lvl1pPr defTabSz="955899">
              <a:defRPr sz="1300"/>
            </a:lvl1pPr>
          </a:lstStyle>
          <a:p>
            <a:pPr>
              <a:defRPr/>
            </a:pPr>
            <a:endParaRPr lang="en-GB"/>
          </a:p>
        </p:txBody>
      </p:sp>
      <p:sp>
        <p:nvSpPr>
          <p:cNvPr id="29703" name="Rectangle 7">
            <a:extLst>
              <a:ext uri="{FF2B5EF4-FFF2-40B4-BE49-F238E27FC236}">
                <a16:creationId xmlns:a16="http://schemas.microsoft.com/office/drawing/2014/main" id="{1A49FFB5-8CF3-9B38-7E18-23436F2422F1}"/>
              </a:ext>
            </a:extLst>
          </p:cNvPr>
          <p:cNvSpPr>
            <a:spLocks noGrp="1" noChangeArrowheads="1"/>
          </p:cNvSpPr>
          <p:nvPr>
            <p:ph type="sldNum" sz="quarter" idx="5"/>
          </p:nvPr>
        </p:nvSpPr>
        <p:spPr bwMode="auto">
          <a:xfrm>
            <a:off x="3852863" y="9429832"/>
            <a:ext cx="2944812" cy="496807"/>
          </a:xfrm>
          <a:prstGeom prst="rect">
            <a:avLst/>
          </a:prstGeom>
          <a:noFill/>
          <a:ln>
            <a:noFill/>
          </a:ln>
          <a:effectLst/>
        </p:spPr>
        <p:txBody>
          <a:bodyPr vert="horz" wrap="square" lIns="95527" tIns="47765" rIns="95527" bIns="47765" numCol="1" anchor="b" anchorCtr="0" compatLnSpc="1">
            <a:prstTxWarp prst="textNoShape">
              <a:avLst/>
            </a:prstTxWarp>
          </a:bodyPr>
          <a:lstStyle>
            <a:lvl1pPr algn="r" defTabSz="953802">
              <a:defRPr sz="1300"/>
            </a:lvl1pPr>
          </a:lstStyle>
          <a:p>
            <a:pPr>
              <a:defRPr/>
            </a:pPr>
            <a:fld id="{FFB72C53-7DE8-437D-A0B3-B5A90B9F462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1AC67D41-108C-85B2-08E5-CA647B4AA66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1141" indent="-284078" defTabSz="953802">
              <a:defRPr sz="2400">
                <a:solidFill>
                  <a:schemeClr val="tx1"/>
                </a:solidFill>
                <a:latin typeface="Times New Roman" panose="02020603050405020304" pitchFamily="18" charset="0"/>
              </a:defRPr>
            </a:lvl2pPr>
            <a:lvl3pPr marL="1141071" indent="-226945" defTabSz="953802">
              <a:defRPr sz="2400">
                <a:solidFill>
                  <a:schemeClr val="tx1"/>
                </a:solidFill>
                <a:latin typeface="Times New Roman" panose="02020603050405020304" pitchFamily="18" charset="0"/>
              </a:defRPr>
            </a:lvl3pPr>
            <a:lvl4pPr marL="1598133" indent="-226945" defTabSz="953802">
              <a:defRPr sz="2400">
                <a:solidFill>
                  <a:schemeClr val="tx1"/>
                </a:solidFill>
                <a:latin typeface="Times New Roman" panose="02020603050405020304" pitchFamily="18" charset="0"/>
              </a:defRPr>
            </a:lvl4pPr>
            <a:lvl5pPr marL="2055196" indent="-226945" defTabSz="953802">
              <a:defRPr sz="2400">
                <a:solidFill>
                  <a:schemeClr val="tx1"/>
                </a:solidFill>
                <a:latin typeface="Times New Roman" panose="02020603050405020304" pitchFamily="18" charset="0"/>
              </a:defRPr>
            </a:lvl5pPr>
            <a:lvl6pPr marL="2512259" indent="-226945" defTabSz="953802" eaLnBrk="0" fontAlgn="base" hangingPunct="0">
              <a:spcBef>
                <a:spcPct val="0"/>
              </a:spcBef>
              <a:spcAft>
                <a:spcPct val="0"/>
              </a:spcAft>
              <a:defRPr sz="2400">
                <a:solidFill>
                  <a:schemeClr val="tx1"/>
                </a:solidFill>
                <a:latin typeface="Times New Roman" panose="02020603050405020304" pitchFamily="18" charset="0"/>
              </a:defRPr>
            </a:lvl6pPr>
            <a:lvl7pPr marL="2969322" indent="-226945" defTabSz="953802" eaLnBrk="0" fontAlgn="base" hangingPunct="0">
              <a:spcBef>
                <a:spcPct val="0"/>
              </a:spcBef>
              <a:spcAft>
                <a:spcPct val="0"/>
              </a:spcAft>
              <a:defRPr sz="2400">
                <a:solidFill>
                  <a:schemeClr val="tx1"/>
                </a:solidFill>
                <a:latin typeface="Times New Roman" panose="02020603050405020304" pitchFamily="18" charset="0"/>
              </a:defRPr>
            </a:lvl7pPr>
            <a:lvl8pPr marL="3426385" indent="-226945" defTabSz="953802" eaLnBrk="0" fontAlgn="base" hangingPunct="0">
              <a:spcBef>
                <a:spcPct val="0"/>
              </a:spcBef>
              <a:spcAft>
                <a:spcPct val="0"/>
              </a:spcAft>
              <a:defRPr sz="2400">
                <a:solidFill>
                  <a:schemeClr val="tx1"/>
                </a:solidFill>
                <a:latin typeface="Times New Roman" panose="02020603050405020304" pitchFamily="18" charset="0"/>
              </a:defRPr>
            </a:lvl8pPr>
            <a:lvl9pPr marL="3883447" indent="-226945"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342ADB02-75FC-4233-B375-0EB498BA08E2}" type="slidenum">
              <a:rPr lang="en-GB" altLang="en-US" sz="1300"/>
              <a:pPr/>
              <a:t>1</a:t>
            </a:fld>
            <a:endParaRPr lang="en-GB" altLang="en-US" sz="1300"/>
          </a:p>
        </p:txBody>
      </p:sp>
      <p:sp>
        <p:nvSpPr>
          <p:cNvPr id="8195" name="Rectangle 2">
            <a:extLst>
              <a:ext uri="{FF2B5EF4-FFF2-40B4-BE49-F238E27FC236}">
                <a16:creationId xmlns:a16="http://schemas.microsoft.com/office/drawing/2014/main" id="{20B1142C-EF94-8622-4E1A-CA6CC10556A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A3F02AE3-D1E3-6E6C-431A-9D9FF5B6929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EB68401-BD7F-A22E-951A-234B1A0B3775}"/>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342F7CBB-157B-5D71-1442-F776C8D6FBF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10244" name="Slide Number Placeholder 3">
            <a:extLst>
              <a:ext uri="{FF2B5EF4-FFF2-40B4-BE49-F238E27FC236}">
                <a16:creationId xmlns:a16="http://schemas.microsoft.com/office/drawing/2014/main" id="{F721BE88-51A8-DF89-CF92-F188879188AB}"/>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3F26A86B-8122-4978-BDE0-B5B76656CA88}" type="slidenum">
              <a:rPr lang="en-GB" altLang="en-US" sz="1300"/>
              <a:pPr/>
              <a:t>2</a:t>
            </a:fld>
            <a:endParaRPr lang="en-GB" alt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63D42097-440A-D44E-1C0F-FD0BE2E83C5E}"/>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2242CDF0-6046-7BAF-531E-19E52FE9AE1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dirty="0"/>
          </a:p>
        </p:txBody>
      </p:sp>
      <p:sp>
        <p:nvSpPr>
          <p:cNvPr id="12292" name="Slide Number Placeholder 3">
            <a:extLst>
              <a:ext uri="{FF2B5EF4-FFF2-40B4-BE49-F238E27FC236}">
                <a16:creationId xmlns:a16="http://schemas.microsoft.com/office/drawing/2014/main" id="{8B0C3455-0BD1-B49B-F4EB-DDAED2065FE2}"/>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4C96D836-6635-46E0-A176-37577B50B430}" type="slidenum">
              <a:rPr lang="en-GB" altLang="en-US" sz="1300"/>
              <a:pPr/>
              <a:t>3</a:t>
            </a:fld>
            <a:endParaRPr lang="en-GB"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ED748762-1B05-5140-05CE-BE6D47EA3078}"/>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30B930C4-52F8-6990-68D2-AC4851A2986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dirty="0"/>
          </a:p>
        </p:txBody>
      </p:sp>
      <p:sp>
        <p:nvSpPr>
          <p:cNvPr id="14340" name="Slide Number Placeholder 3">
            <a:extLst>
              <a:ext uri="{FF2B5EF4-FFF2-40B4-BE49-F238E27FC236}">
                <a16:creationId xmlns:a16="http://schemas.microsoft.com/office/drawing/2014/main" id="{3FEA8438-8554-16B9-3B5C-6A329C95C7A8}"/>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241F8FE9-46E9-4837-8C27-D23A66CD8466}" type="slidenum">
              <a:rPr lang="en-GB" altLang="en-US" sz="1300"/>
              <a:pPr/>
              <a:t>4</a:t>
            </a:fld>
            <a:endParaRPr lang="en-GB" altLang="en-US"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AE025E21-D880-FB90-1C06-29C5A08B81E4}"/>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4EA9C483-F2DC-6DF4-05E1-B0FC353CECB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16388" name="Slide Number Placeholder 3">
            <a:extLst>
              <a:ext uri="{FF2B5EF4-FFF2-40B4-BE49-F238E27FC236}">
                <a16:creationId xmlns:a16="http://schemas.microsoft.com/office/drawing/2014/main" id="{ACCE11DB-7012-D6ED-6C5F-07FEA3B092B9}"/>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FA5887EE-C864-498B-86E9-2125D84432D9}" type="slidenum">
              <a:rPr lang="en-GB" altLang="en-US" sz="1300"/>
              <a:pPr/>
              <a:t>5</a:t>
            </a:fld>
            <a:endParaRPr lang="en-GB"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282A6A4-835C-35DD-2C8A-F26A69BCDFD1}"/>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790D4475-2049-A9C6-0EE4-FCE49DF2089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18436" name="Slide Number Placeholder 3">
            <a:extLst>
              <a:ext uri="{FF2B5EF4-FFF2-40B4-BE49-F238E27FC236}">
                <a16:creationId xmlns:a16="http://schemas.microsoft.com/office/drawing/2014/main" id="{739174FE-4858-A49D-1F17-D667F4F0D58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344842DA-AA3D-48FB-A426-53D8E20519EB}" type="slidenum">
              <a:rPr lang="en-GB" altLang="en-US" sz="1300"/>
              <a:pPr/>
              <a:t>6</a:t>
            </a:fld>
            <a:endParaRPr lang="en-GB" altLang="en-US" sz="13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024D998-F162-AA2E-6181-D58E76F190EA}"/>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FA2104C3-B079-5164-5A28-136C833D8C1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20484" name="Slide Number Placeholder 3">
            <a:extLst>
              <a:ext uri="{FF2B5EF4-FFF2-40B4-BE49-F238E27FC236}">
                <a16:creationId xmlns:a16="http://schemas.microsoft.com/office/drawing/2014/main" id="{879600CD-7678-DF74-6B05-62C9B8C509B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B0638BCA-1DFA-4752-BB21-507A4A9D99E9}" type="slidenum">
              <a:rPr lang="en-GB" altLang="en-US" sz="1300"/>
              <a:pPr/>
              <a:t>7</a:t>
            </a:fld>
            <a:endParaRPr lang="en-GB"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E6E4FDAA-0CB4-4C7F-8F36-3D62E701A6ED}"/>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C8096B9B-8AC9-4D91-1A46-369444DA9F3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22532" name="Slide Number Placeholder 3">
            <a:extLst>
              <a:ext uri="{FF2B5EF4-FFF2-40B4-BE49-F238E27FC236}">
                <a16:creationId xmlns:a16="http://schemas.microsoft.com/office/drawing/2014/main" id="{8577F2B3-8233-958F-6B3D-0372148103EF}"/>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C7207307-FF57-447D-B53F-A5FAF75A82A4}" type="slidenum">
              <a:rPr lang="en-GB" altLang="en-US" sz="1300"/>
              <a:pPr/>
              <a:t>9</a:t>
            </a:fld>
            <a:endParaRPr lang="en-GB" altLang="en-US" sz="13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39C051A-8998-5318-113B-470295B7C348}"/>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5C911A6E-E4D9-A3BE-C9C9-E8B86E9A9AA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24580" name="Slide Number Placeholder 3">
            <a:extLst>
              <a:ext uri="{FF2B5EF4-FFF2-40B4-BE49-F238E27FC236}">
                <a16:creationId xmlns:a16="http://schemas.microsoft.com/office/drawing/2014/main" id="{7D8F50B9-9DB8-ECF2-921C-63071CFBDF69}"/>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8A48633B-DAD3-49DB-A303-94B7712826F5}" type="slidenum">
              <a:rPr lang="en-GB" altLang="en-US" sz="1300"/>
              <a:pPr/>
              <a:t>10</a:t>
            </a:fld>
            <a:endParaRPr lang="en-GB" altLang="en-US" sz="13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C32367D0-64A2-3010-E6E8-6DA4DCF74DCD}"/>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6BACB4C2-37B6-DD25-A6E6-BE3A5EBF363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30724" name="Slide Number Placeholder 3">
            <a:extLst>
              <a:ext uri="{FF2B5EF4-FFF2-40B4-BE49-F238E27FC236}">
                <a16:creationId xmlns:a16="http://schemas.microsoft.com/office/drawing/2014/main" id="{D26D06F8-389C-66E2-5F72-B300A5736C1C}"/>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DA4A4908-17E8-4858-B1FA-BBAF2AD52C7C}" type="slidenum">
              <a:rPr lang="en-GB" altLang="en-US" sz="1300"/>
              <a:pPr/>
              <a:t>11</a:t>
            </a:fld>
            <a:endParaRPr lang="en-GB" altLang="en-US"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90B7C69C-89BD-B0D1-C927-8C8FE370D990}"/>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B27CABC8-0479-E86C-873B-C5FB59DFA3C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32772" name="Slide Number Placeholder 3">
            <a:extLst>
              <a:ext uri="{FF2B5EF4-FFF2-40B4-BE49-F238E27FC236}">
                <a16:creationId xmlns:a16="http://schemas.microsoft.com/office/drawing/2014/main" id="{FA3CE47B-E902-AA3F-4CD0-32C1B3D61306}"/>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1B42ACE8-0AE6-4CAB-9A13-33E4E61439BB}" type="slidenum">
              <a:rPr lang="en-GB" altLang="en-US" sz="1300"/>
              <a:pPr/>
              <a:t>12</a:t>
            </a:fld>
            <a:endParaRPr lang="en-GB" altLang="en-US" sz="13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B0F206FC-CD0D-6FD2-4943-396FE4FE5F0E}"/>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1B4F81D8-42D7-1161-8FDD-7DEFC41D61E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34820" name="Slide Number Placeholder 3">
            <a:extLst>
              <a:ext uri="{FF2B5EF4-FFF2-40B4-BE49-F238E27FC236}">
                <a16:creationId xmlns:a16="http://schemas.microsoft.com/office/drawing/2014/main" id="{58B5E958-1891-6F59-480E-54FA76614B47}"/>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122C0711-8721-42AF-A8C5-878647B27A91}" type="slidenum">
              <a:rPr lang="en-GB" altLang="en-US" sz="1300"/>
              <a:pPr/>
              <a:t>13</a:t>
            </a:fld>
            <a:endParaRPr lang="en-GB" altLang="en-US" sz="13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B36B2F02-9505-2930-53CD-5DE14F1F01EF}"/>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E10754D7-A3E2-1351-0FDA-B1B00230132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36868" name="Slide Number Placeholder 3">
            <a:extLst>
              <a:ext uri="{FF2B5EF4-FFF2-40B4-BE49-F238E27FC236}">
                <a16:creationId xmlns:a16="http://schemas.microsoft.com/office/drawing/2014/main" id="{04AFF565-2442-0BCA-369A-50EE5181890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3A19B69C-361C-4F82-99C7-23B422342872}" type="slidenum">
              <a:rPr lang="en-GB" altLang="en-US" sz="1300"/>
              <a:pPr/>
              <a:t>14</a:t>
            </a:fld>
            <a:endParaRPr lang="en-GB" altLang="en-US" sz="13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27DDE94C-F86C-C9B9-9FE0-C0B840C01A42}"/>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0CDBDEF2-25FD-9721-4973-36E424C8388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38916" name="Slide Number Placeholder 3">
            <a:extLst>
              <a:ext uri="{FF2B5EF4-FFF2-40B4-BE49-F238E27FC236}">
                <a16:creationId xmlns:a16="http://schemas.microsoft.com/office/drawing/2014/main" id="{908FC25C-07A7-6080-A2C0-8A368E5050E9}"/>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818A6B93-B007-45E4-B8DA-80490FA41168}" type="slidenum">
              <a:rPr lang="en-GB" altLang="en-US" sz="1300"/>
              <a:pPr/>
              <a:t>15</a:t>
            </a:fld>
            <a:endParaRPr lang="en-GB" altLang="en-US" sz="13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A09AB47-53A0-FF1D-ADC6-2D4D5F34D54E}"/>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0C47B6B4-46EE-AEE2-F0A8-0A7F5A98B0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41988" name="Slide Number Placeholder 3">
            <a:extLst>
              <a:ext uri="{FF2B5EF4-FFF2-40B4-BE49-F238E27FC236}">
                <a16:creationId xmlns:a16="http://schemas.microsoft.com/office/drawing/2014/main" id="{F90561F4-7B71-E951-DC71-43EDC85AF24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11F8FC42-467A-421E-9087-F9FE5E3F2930}" type="slidenum">
              <a:rPr lang="en-GB" altLang="en-US" sz="1300"/>
              <a:pPr/>
              <a:t>17</a:t>
            </a:fld>
            <a:endParaRPr lang="en-GB" altLang="en-US" sz="13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F08CCF4-A94F-A627-5462-A2356C94A9E8}"/>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0BA400A3-CB20-C786-22D8-5849C3B85B4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47108" name="Slide Number Placeholder 3">
            <a:extLst>
              <a:ext uri="{FF2B5EF4-FFF2-40B4-BE49-F238E27FC236}">
                <a16:creationId xmlns:a16="http://schemas.microsoft.com/office/drawing/2014/main" id="{731D8030-604E-BED8-95B6-9AD1ADB807D6}"/>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D3CD5CFA-EADF-4914-833D-2FE21C040ABF}" type="slidenum">
              <a:rPr lang="en-GB" altLang="en-US" sz="1300"/>
              <a:pPr/>
              <a:t>19</a:t>
            </a:fld>
            <a:endParaRPr lang="en-GB" altLang="en-US"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896BE961-2250-8395-AA8A-F249C206D36F}"/>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C5F28402-4971-147E-5897-CDAF1BF33F9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45060" name="Slide Number Placeholder 3">
            <a:extLst>
              <a:ext uri="{FF2B5EF4-FFF2-40B4-BE49-F238E27FC236}">
                <a16:creationId xmlns:a16="http://schemas.microsoft.com/office/drawing/2014/main" id="{2D74E033-7D79-2AE4-B284-5C372B109514}"/>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7FE45FEA-0BBC-4B09-B391-BFBC1C675F7A}" type="slidenum">
              <a:rPr lang="en-GB" altLang="en-US" sz="1300"/>
              <a:pPr/>
              <a:t>20</a:t>
            </a:fld>
            <a:endParaRPr lang="en-GB" altLang="en-US" sz="13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62778053-BAC0-0403-19F8-86EE86C8E5E0}"/>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45F65924-47E4-2676-8053-619BAF70D9F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49156" name="Slide Number Placeholder 3">
            <a:extLst>
              <a:ext uri="{FF2B5EF4-FFF2-40B4-BE49-F238E27FC236}">
                <a16:creationId xmlns:a16="http://schemas.microsoft.com/office/drawing/2014/main" id="{D1126037-9933-424C-E09B-61505B842AC9}"/>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86106528-E3BB-4E81-987A-35A53823CA39}" type="slidenum">
              <a:rPr lang="en-GB" altLang="en-US" sz="1300"/>
              <a:pPr/>
              <a:t>21</a:t>
            </a:fld>
            <a:endParaRPr lang="en-GB" altLang="en-US" sz="13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A35FC6A1-2B0F-A28C-CDB4-D69377AD3597}"/>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D0CD74C2-823E-D308-623B-FC671FC5CF8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51204" name="Slide Number Placeholder 3">
            <a:extLst>
              <a:ext uri="{FF2B5EF4-FFF2-40B4-BE49-F238E27FC236}">
                <a16:creationId xmlns:a16="http://schemas.microsoft.com/office/drawing/2014/main" id="{E71D4F76-4029-FB51-9D8F-B561F8524E06}"/>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A3BD308A-C1F3-47A4-8E06-3FCB56F4E7E1}" type="slidenum">
              <a:rPr lang="en-GB" altLang="en-US" sz="1300"/>
              <a:pPr/>
              <a:t>22</a:t>
            </a:fld>
            <a:endParaRPr lang="en-GB" altLang="en-US" sz="13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763E6BE9-BABB-8D0E-B501-E75E69C0D0AF}"/>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8B2090A1-0B20-FDB2-0FC6-D82A9507ACB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53252" name="Slide Number Placeholder 3">
            <a:extLst>
              <a:ext uri="{FF2B5EF4-FFF2-40B4-BE49-F238E27FC236}">
                <a16:creationId xmlns:a16="http://schemas.microsoft.com/office/drawing/2014/main" id="{1541D28B-F128-D414-F9DB-DEDE094E0352}"/>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F92B07CB-80CD-44F0-9DD3-EECCB0042099}" type="slidenum">
              <a:rPr lang="en-GB" altLang="en-US" sz="1300"/>
              <a:pPr/>
              <a:t>23</a:t>
            </a:fld>
            <a:endParaRPr lang="en-GB" altLang="en-US" sz="13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BEB253C0-242F-CE4C-4482-4854684C59FD}"/>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99645D89-BAD7-A02E-A63B-2692F7A0A56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55300" name="Slide Number Placeholder 3">
            <a:extLst>
              <a:ext uri="{FF2B5EF4-FFF2-40B4-BE49-F238E27FC236}">
                <a16:creationId xmlns:a16="http://schemas.microsoft.com/office/drawing/2014/main" id="{DDF44F56-E766-88B4-99DE-E70630E4794F}"/>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28A495EE-C607-4E41-A878-74E0B953DF31}" type="slidenum">
              <a:rPr lang="en-GB" altLang="en-US" sz="1300"/>
              <a:pPr/>
              <a:t>24</a:t>
            </a:fld>
            <a:endParaRPr lang="en-GB" altLang="en-US" sz="13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AED89EC-CE41-C6AA-6287-6596784549FE}"/>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2D443F62-19B8-C85D-87E3-F22CBF92872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28676" name="Slide Number Placeholder 3">
            <a:extLst>
              <a:ext uri="{FF2B5EF4-FFF2-40B4-BE49-F238E27FC236}">
                <a16:creationId xmlns:a16="http://schemas.microsoft.com/office/drawing/2014/main" id="{BF4C414F-49E6-8944-E3E3-4CA010973C7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F61EC40A-A6B3-4C3D-B8DD-1DFFEB518ACE}" type="slidenum">
              <a:rPr lang="en-GB" altLang="en-US" sz="1300"/>
              <a:pPr/>
              <a:t>26</a:t>
            </a:fld>
            <a:endParaRPr lang="en-GB" altLang="en-US" sz="13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69F3D82D-171C-7AE0-C600-AE8A7607E2D0}"/>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B0F63E92-980D-3AA7-A09F-CE01C5EE91A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
        <p:nvSpPr>
          <p:cNvPr id="59396" name="Slide Number Placeholder 3">
            <a:extLst>
              <a:ext uri="{FF2B5EF4-FFF2-40B4-BE49-F238E27FC236}">
                <a16:creationId xmlns:a16="http://schemas.microsoft.com/office/drawing/2014/main" id="{3A898DB9-177C-05A7-38BF-B69A9D608B78}"/>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53802">
              <a:defRPr sz="2400">
                <a:solidFill>
                  <a:schemeClr val="tx1"/>
                </a:solidFill>
                <a:latin typeface="Times New Roman" panose="02020603050405020304" pitchFamily="18" charset="0"/>
              </a:defRPr>
            </a:lvl1pPr>
            <a:lvl2pPr marL="742727" indent="-285664" defTabSz="953802">
              <a:defRPr sz="2400">
                <a:solidFill>
                  <a:schemeClr val="tx1"/>
                </a:solidFill>
                <a:latin typeface="Times New Roman" panose="02020603050405020304" pitchFamily="18" charset="0"/>
              </a:defRPr>
            </a:lvl2pPr>
            <a:lvl3pPr marL="1142657" indent="-228531" defTabSz="953802">
              <a:defRPr sz="2400">
                <a:solidFill>
                  <a:schemeClr val="tx1"/>
                </a:solidFill>
                <a:latin typeface="Times New Roman" panose="02020603050405020304" pitchFamily="18" charset="0"/>
              </a:defRPr>
            </a:lvl3pPr>
            <a:lvl4pPr marL="1599720" indent="-228531" defTabSz="953802">
              <a:defRPr sz="2400">
                <a:solidFill>
                  <a:schemeClr val="tx1"/>
                </a:solidFill>
                <a:latin typeface="Times New Roman" panose="02020603050405020304" pitchFamily="18" charset="0"/>
              </a:defRPr>
            </a:lvl4pPr>
            <a:lvl5pPr marL="2056783" indent="-228531" defTabSz="953802">
              <a:defRPr sz="2400">
                <a:solidFill>
                  <a:schemeClr val="tx1"/>
                </a:solidFill>
                <a:latin typeface="Times New Roman" panose="02020603050405020304" pitchFamily="18" charset="0"/>
              </a:defRPr>
            </a:lvl5pPr>
            <a:lvl6pPr marL="2513846" indent="-228531" defTabSz="953802" eaLnBrk="0" fontAlgn="base" hangingPunct="0">
              <a:spcBef>
                <a:spcPct val="0"/>
              </a:spcBef>
              <a:spcAft>
                <a:spcPct val="0"/>
              </a:spcAft>
              <a:defRPr sz="2400">
                <a:solidFill>
                  <a:schemeClr val="tx1"/>
                </a:solidFill>
                <a:latin typeface="Times New Roman" panose="02020603050405020304" pitchFamily="18" charset="0"/>
              </a:defRPr>
            </a:lvl6pPr>
            <a:lvl7pPr marL="2970907" indent="-228531" defTabSz="953802" eaLnBrk="0" fontAlgn="base" hangingPunct="0">
              <a:spcBef>
                <a:spcPct val="0"/>
              </a:spcBef>
              <a:spcAft>
                <a:spcPct val="0"/>
              </a:spcAft>
              <a:defRPr sz="2400">
                <a:solidFill>
                  <a:schemeClr val="tx1"/>
                </a:solidFill>
                <a:latin typeface="Times New Roman" panose="02020603050405020304" pitchFamily="18" charset="0"/>
              </a:defRPr>
            </a:lvl7pPr>
            <a:lvl8pPr marL="3427971" indent="-228531" defTabSz="953802" eaLnBrk="0" fontAlgn="base" hangingPunct="0">
              <a:spcBef>
                <a:spcPct val="0"/>
              </a:spcBef>
              <a:spcAft>
                <a:spcPct val="0"/>
              </a:spcAft>
              <a:defRPr sz="2400">
                <a:solidFill>
                  <a:schemeClr val="tx1"/>
                </a:solidFill>
                <a:latin typeface="Times New Roman" panose="02020603050405020304" pitchFamily="18" charset="0"/>
              </a:defRPr>
            </a:lvl8pPr>
            <a:lvl9pPr marL="3885034" indent="-228531" defTabSz="953802" eaLnBrk="0" fontAlgn="base" hangingPunct="0">
              <a:spcBef>
                <a:spcPct val="0"/>
              </a:spcBef>
              <a:spcAft>
                <a:spcPct val="0"/>
              </a:spcAft>
              <a:defRPr sz="2400">
                <a:solidFill>
                  <a:schemeClr val="tx1"/>
                </a:solidFill>
                <a:latin typeface="Times New Roman" panose="02020603050405020304" pitchFamily="18" charset="0"/>
              </a:defRPr>
            </a:lvl9pPr>
          </a:lstStyle>
          <a:p>
            <a:fld id="{0FE098DA-1B53-4114-A2FC-74F8048C958A}" type="slidenum">
              <a:rPr lang="en-GB" altLang="en-US" sz="1300"/>
              <a:pPr/>
              <a:t>28</a:t>
            </a:fld>
            <a:endParaRPr lang="en-GB" altLang="en-US"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E6B668-DB44-D640-01F8-661D136A2197}"/>
              </a:ext>
            </a:extLst>
          </p:cNvPr>
          <p:cNvSpPr/>
          <p:nvPr/>
        </p:nvSpPr>
        <p:spPr>
          <a:xfrm>
            <a:off x="182563" y="182563"/>
            <a:ext cx="8778875" cy="6492875"/>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4">
            <a:extLst>
              <a:ext uri="{FF2B5EF4-FFF2-40B4-BE49-F238E27FC236}">
                <a16:creationId xmlns:a16="http://schemas.microsoft.com/office/drawing/2014/main" id="{D791EED7-C47B-0D2B-6741-B3E40BD4382D}"/>
              </a:ext>
            </a:extLst>
          </p:cNvPr>
          <p:cNvCxnSpPr/>
          <p:nvPr/>
        </p:nvCxnSpPr>
        <p:spPr>
          <a:xfrm>
            <a:off x="1484313" y="3733800"/>
            <a:ext cx="61722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p>
        </p:txBody>
      </p:sp>
      <p:sp>
        <p:nvSpPr>
          <p:cNvPr id="6" name="Date Placeholder 3">
            <a:extLst>
              <a:ext uri="{FF2B5EF4-FFF2-40B4-BE49-F238E27FC236}">
                <a16:creationId xmlns:a16="http://schemas.microsoft.com/office/drawing/2014/main" id="{D9781AA7-DEA1-B749-3396-E0C384A819F7}"/>
              </a:ext>
            </a:extLst>
          </p:cNvPr>
          <p:cNvSpPr>
            <a:spLocks noGrp="1"/>
          </p:cNvSpPr>
          <p:nvPr>
            <p:ph type="dt" sz="half" idx="10"/>
          </p:nvPr>
        </p:nvSpPr>
        <p:spPr/>
        <p:txBody>
          <a:bodyPr/>
          <a:lstStyle>
            <a:lvl1pPr>
              <a:defRPr>
                <a:solidFill>
                  <a:srgbClr val="FFFFFF"/>
                </a:solidFill>
              </a:defRPr>
            </a:lvl1pPr>
          </a:lstStyle>
          <a:p>
            <a:pPr>
              <a:defRPr/>
            </a:pPr>
            <a:endParaRPr lang="en-US"/>
          </a:p>
        </p:txBody>
      </p:sp>
      <p:sp>
        <p:nvSpPr>
          <p:cNvPr id="7" name="Footer Placeholder 4">
            <a:extLst>
              <a:ext uri="{FF2B5EF4-FFF2-40B4-BE49-F238E27FC236}">
                <a16:creationId xmlns:a16="http://schemas.microsoft.com/office/drawing/2014/main" id="{59554D08-B1FD-5ED7-BBC3-73D0E2839584}"/>
              </a:ext>
            </a:extLst>
          </p:cNvPr>
          <p:cNvSpPr>
            <a:spLocks noGrp="1"/>
          </p:cNvSpPr>
          <p:nvPr>
            <p:ph type="ftr" sz="quarter" idx="11"/>
          </p:nvPr>
        </p:nvSpPr>
        <p:spPr/>
        <p:txBody>
          <a:bodyPr/>
          <a:lstStyle>
            <a:lvl1pPr>
              <a:defRPr>
                <a:solidFill>
                  <a:srgbClr val="FFFFFF"/>
                </a:solidFill>
              </a:defRPr>
            </a:lvl1pPr>
          </a:lstStyle>
          <a:p>
            <a:pPr>
              <a:defRPr/>
            </a:pPr>
            <a:endParaRPr lang="en-US"/>
          </a:p>
        </p:txBody>
      </p:sp>
      <p:sp>
        <p:nvSpPr>
          <p:cNvPr id="8" name="Slide Number Placeholder 5">
            <a:extLst>
              <a:ext uri="{FF2B5EF4-FFF2-40B4-BE49-F238E27FC236}">
                <a16:creationId xmlns:a16="http://schemas.microsoft.com/office/drawing/2014/main" id="{2352D699-59A5-1545-88FE-B878F16EF85C}"/>
              </a:ext>
            </a:extLst>
          </p:cNvPr>
          <p:cNvSpPr>
            <a:spLocks noGrp="1"/>
          </p:cNvSpPr>
          <p:nvPr>
            <p:ph type="sldNum" sz="quarter" idx="12"/>
          </p:nvPr>
        </p:nvSpPr>
        <p:spPr/>
        <p:txBody>
          <a:bodyPr/>
          <a:lstStyle>
            <a:lvl1pPr>
              <a:defRPr>
                <a:solidFill>
                  <a:srgbClr val="FFFFFF"/>
                </a:solidFill>
              </a:defRPr>
            </a:lvl1pPr>
          </a:lstStyle>
          <a:p>
            <a:pPr>
              <a:defRPr/>
            </a:pPr>
            <a:fld id="{74F59ACB-7095-4053-A32A-02B05A39833B}" type="slidenum">
              <a:rPr lang="en-US" altLang="en-US"/>
              <a:pPr>
                <a:defRPr/>
              </a:pPr>
              <a:t>‹#›</a:t>
            </a:fld>
            <a:endParaRPr lang="en-US" altLang="en-US"/>
          </a:p>
        </p:txBody>
      </p:sp>
    </p:spTree>
    <p:extLst>
      <p:ext uri="{BB962C8B-B14F-4D97-AF65-F5344CB8AC3E}">
        <p14:creationId xmlns:p14="http://schemas.microsoft.com/office/powerpoint/2010/main" val="1290907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spcBef>
                <a:spcPts val="10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402A16-5910-1EAE-2A18-BD183799DAC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D54C3FB5-BE68-FC00-47C1-1722DE4B35C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3751335-47C6-2EE6-FB3B-B13B998A755D}"/>
              </a:ext>
            </a:extLst>
          </p:cNvPr>
          <p:cNvSpPr>
            <a:spLocks noGrp="1"/>
          </p:cNvSpPr>
          <p:nvPr>
            <p:ph type="sldNum" sz="quarter" idx="12"/>
          </p:nvPr>
        </p:nvSpPr>
        <p:spPr/>
        <p:txBody>
          <a:bodyPr/>
          <a:lstStyle>
            <a:lvl1pPr>
              <a:defRPr/>
            </a:lvl1pPr>
          </a:lstStyle>
          <a:p>
            <a:pPr>
              <a:defRPr/>
            </a:pPr>
            <a:fld id="{E7EE24A0-8C4F-4696-A2EC-6F20BAC218CB}" type="slidenum">
              <a:rPr lang="en-US" altLang="en-US"/>
              <a:pPr>
                <a:defRPr/>
              </a:pPr>
              <a:t>‹#›</a:t>
            </a:fld>
            <a:endParaRPr lang="en-US" altLang="en-US"/>
          </a:p>
        </p:txBody>
      </p:sp>
    </p:spTree>
    <p:extLst>
      <p:ext uri="{BB962C8B-B14F-4D97-AF65-F5344CB8AC3E}">
        <p14:creationId xmlns:p14="http://schemas.microsoft.com/office/powerpoint/2010/main" val="2044713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7CE3EC2B-E1B5-9503-B54E-924A6056F441}"/>
              </a:ext>
            </a:extLst>
          </p:cNvPr>
          <p:cNvCxnSpPr/>
          <p:nvPr/>
        </p:nvCxnSpPr>
        <p:spPr>
          <a:xfrm>
            <a:off x="1485900" y="4021138"/>
            <a:ext cx="61722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a:t>Click to edit Master title style</a:t>
            </a:r>
          </a:p>
        </p:txBody>
      </p:sp>
      <p:sp>
        <p:nvSpPr>
          <p:cNvPr id="3" name="Text Placeholder 2"/>
          <p:cNvSpPr>
            <a:spLocks noGrp="1"/>
          </p:cNvSpPr>
          <p:nvPr>
            <p:ph type="body" idx="1"/>
          </p:nvPr>
        </p:nvSpPr>
        <p:spPr>
          <a:xfrm>
            <a:off x="1282446" y="4154520"/>
            <a:ext cx="6576822" cy="1363806"/>
          </a:xfrm>
        </p:spPr>
        <p:txBody>
          <a:bodyPr>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A678F24-348F-E962-D231-C01C28D4A979}"/>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35744B8E-3787-5A76-DDF2-F1CA891F339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7140BF7-908F-1E00-5AA4-E82B756E4C61}"/>
              </a:ext>
            </a:extLst>
          </p:cNvPr>
          <p:cNvSpPr>
            <a:spLocks noGrp="1"/>
          </p:cNvSpPr>
          <p:nvPr>
            <p:ph type="sldNum" sz="quarter" idx="12"/>
          </p:nvPr>
        </p:nvSpPr>
        <p:spPr/>
        <p:txBody>
          <a:bodyPr/>
          <a:lstStyle>
            <a:lvl1pPr>
              <a:defRPr/>
            </a:lvl1pPr>
          </a:lstStyle>
          <a:p>
            <a:pPr>
              <a:defRPr/>
            </a:pPr>
            <a:fld id="{9A331500-590E-48CC-A2A0-17134D82F91D}" type="slidenum">
              <a:rPr lang="en-US" altLang="en-US"/>
              <a:pPr>
                <a:defRPr/>
              </a:pPr>
              <a:t>‹#›</a:t>
            </a:fld>
            <a:endParaRPr lang="en-US" altLang="en-US"/>
          </a:p>
        </p:txBody>
      </p:sp>
    </p:spTree>
    <p:extLst>
      <p:ext uri="{BB962C8B-B14F-4D97-AF65-F5344CB8AC3E}">
        <p14:creationId xmlns:p14="http://schemas.microsoft.com/office/powerpoint/2010/main" val="279140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A5AD0C5A-065A-2A0F-F2F7-4D836CE59832}"/>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B58AC510-4088-C630-172E-421B9418510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4009985-BF9A-E2E7-CE5C-B04E561434AA}"/>
              </a:ext>
            </a:extLst>
          </p:cNvPr>
          <p:cNvSpPr>
            <a:spLocks noGrp="1"/>
          </p:cNvSpPr>
          <p:nvPr>
            <p:ph type="sldNum" sz="quarter" idx="12"/>
          </p:nvPr>
        </p:nvSpPr>
        <p:spPr/>
        <p:txBody>
          <a:bodyPr/>
          <a:lstStyle>
            <a:lvl1pPr>
              <a:defRPr/>
            </a:lvl1pPr>
          </a:lstStyle>
          <a:p>
            <a:pPr>
              <a:defRPr/>
            </a:pPr>
            <a:fld id="{26520394-A670-4FA3-96BB-0301141DA114}" type="slidenum">
              <a:rPr lang="en-US" altLang="en-US"/>
              <a:pPr>
                <a:defRPr/>
              </a:pPr>
              <a:t>‹#›</a:t>
            </a:fld>
            <a:endParaRPr lang="en-US" altLang="en-US"/>
          </a:p>
        </p:txBody>
      </p:sp>
    </p:spTree>
    <p:extLst>
      <p:ext uri="{BB962C8B-B14F-4D97-AF65-F5344CB8AC3E}">
        <p14:creationId xmlns:p14="http://schemas.microsoft.com/office/powerpoint/2010/main" val="4012393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2894717C-2EF0-0CC5-68CB-89FFFA23E9FA}"/>
              </a:ext>
            </a:extLst>
          </p:cNvPr>
          <p:cNvSpPr>
            <a:spLocks noGrp="1"/>
          </p:cNvSpPr>
          <p:nvPr>
            <p:ph type="dt" sz="half" idx="10"/>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B04477D1-0BAB-79E0-F3DD-9FD0A6FB1FD0}"/>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9C6FD7B7-32B9-E6A4-7B99-D4AF786375F8}"/>
              </a:ext>
            </a:extLst>
          </p:cNvPr>
          <p:cNvSpPr>
            <a:spLocks noGrp="1"/>
          </p:cNvSpPr>
          <p:nvPr>
            <p:ph type="sldNum" sz="quarter" idx="12"/>
          </p:nvPr>
        </p:nvSpPr>
        <p:spPr/>
        <p:txBody>
          <a:bodyPr/>
          <a:lstStyle>
            <a:lvl1pPr>
              <a:defRPr/>
            </a:lvl1pPr>
          </a:lstStyle>
          <a:p>
            <a:pPr>
              <a:defRPr/>
            </a:pPr>
            <a:fld id="{A208D6F2-D6BD-4EE6-AD9D-3E22451A402B}" type="slidenum">
              <a:rPr lang="en-US" altLang="en-US"/>
              <a:pPr>
                <a:defRPr/>
              </a:pPr>
              <a:t>‹#›</a:t>
            </a:fld>
            <a:endParaRPr lang="en-US" altLang="en-US"/>
          </a:p>
        </p:txBody>
      </p:sp>
    </p:spTree>
    <p:extLst>
      <p:ext uri="{BB962C8B-B14F-4D97-AF65-F5344CB8AC3E}">
        <p14:creationId xmlns:p14="http://schemas.microsoft.com/office/powerpoint/2010/main" val="2676585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7442C21-3976-FAEE-10AC-C5C3F9CD08AE}"/>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69957AB9-7DEE-E1B4-544D-86D478E1A5C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2BDB88B1-03F8-0005-C0FA-3A75EBFD77A1}"/>
              </a:ext>
            </a:extLst>
          </p:cNvPr>
          <p:cNvSpPr>
            <a:spLocks noGrp="1"/>
          </p:cNvSpPr>
          <p:nvPr>
            <p:ph type="sldNum" sz="quarter" idx="12"/>
          </p:nvPr>
        </p:nvSpPr>
        <p:spPr/>
        <p:txBody>
          <a:bodyPr/>
          <a:lstStyle>
            <a:lvl1pPr>
              <a:defRPr/>
            </a:lvl1pPr>
          </a:lstStyle>
          <a:p>
            <a:pPr>
              <a:defRPr/>
            </a:pPr>
            <a:fld id="{70A9D3F1-472C-46BB-A088-5452C978EFA8}" type="slidenum">
              <a:rPr lang="en-US" altLang="en-US"/>
              <a:pPr>
                <a:defRPr/>
              </a:pPr>
              <a:t>‹#›</a:t>
            </a:fld>
            <a:endParaRPr lang="en-US" altLang="en-US"/>
          </a:p>
        </p:txBody>
      </p:sp>
    </p:spTree>
    <p:extLst>
      <p:ext uri="{BB962C8B-B14F-4D97-AF65-F5344CB8AC3E}">
        <p14:creationId xmlns:p14="http://schemas.microsoft.com/office/powerpoint/2010/main" val="1527963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31ACDA4-9004-72E9-46B3-3BFD9DFE7E9D}"/>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35D9C652-5B9C-1194-790E-69324D2A923E}"/>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7ABDBB00-64BF-41B3-B658-BCCA92922FF3}"/>
              </a:ext>
            </a:extLst>
          </p:cNvPr>
          <p:cNvSpPr>
            <a:spLocks noGrp="1"/>
          </p:cNvSpPr>
          <p:nvPr>
            <p:ph type="sldNum" sz="quarter" idx="12"/>
          </p:nvPr>
        </p:nvSpPr>
        <p:spPr/>
        <p:txBody>
          <a:bodyPr/>
          <a:lstStyle>
            <a:lvl1pPr>
              <a:defRPr/>
            </a:lvl1pPr>
          </a:lstStyle>
          <a:p>
            <a:pPr>
              <a:defRPr/>
            </a:pPr>
            <a:fld id="{61CAF326-7AC8-464A-B7FC-C3DECB31DA3A}" type="slidenum">
              <a:rPr lang="en-US" altLang="en-US"/>
              <a:pPr>
                <a:defRPr/>
              </a:pPr>
              <a:t>‹#›</a:t>
            </a:fld>
            <a:endParaRPr lang="en-US" altLang="en-US"/>
          </a:p>
        </p:txBody>
      </p:sp>
    </p:spTree>
    <p:extLst>
      <p:ext uri="{BB962C8B-B14F-4D97-AF65-F5344CB8AC3E}">
        <p14:creationId xmlns:p14="http://schemas.microsoft.com/office/powerpoint/2010/main" val="4152590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F3A4AD50-F89C-7EF5-224F-21BA30C11C4A}"/>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6A94A967-034D-935F-D6CC-3BF0B7CA1BA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CCC4076-0EF1-2D29-79C0-30F94A596B3E}"/>
              </a:ext>
            </a:extLst>
          </p:cNvPr>
          <p:cNvSpPr>
            <a:spLocks noGrp="1"/>
          </p:cNvSpPr>
          <p:nvPr>
            <p:ph type="sldNum" sz="quarter" idx="12"/>
          </p:nvPr>
        </p:nvSpPr>
        <p:spPr/>
        <p:txBody>
          <a:bodyPr/>
          <a:lstStyle>
            <a:lvl1pPr>
              <a:defRPr/>
            </a:lvl1pPr>
          </a:lstStyle>
          <a:p>
            <a:pPr>
              <a:defRPr/>
            </a:pPr>
            <a:fld id="{CBC09C4A-5E0C-4F42-8916-99A174A0C7A1}" type="slidenum">
              <a:rPr lang="en-US" altLang="en-US"/>
              <a:pPr>
                <a:defRPr/>
              </a:pPr>
              <a:t>‹#›</a:t>
            </a:fld>
            <a:endParaRPr lang="en-US" altLang="en-US"/>
          </a:p>
        </p:txBody>
      </p:sp>
    </p:spTree>
    <p:extLst>
      <p:ext uri="{BB962C8B-B14F-4D97-AF65-F5344CB8AC3E}">
        <p14:creationId xmlns:p14="http://schemas.microsoft.com/office/powerpoint/2010/main" val="963042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p>
        </p:txBody>
      </p:sp>
      <p:sp>
        <p:nvSpPr>
          <p:cNvPr id="3" name="Picture Placeholder 2"/>
          <p:cNvSpPr>
            <a:spLocks noGrp="1" noChangeAspect="1"/>
          </p:cNvSpPr>
          <p:nvPr>
            <p:ph type="pic" idx="1"/>
          </p:nvPr>
        </p:nvSpPr>
        <p:spPr>
          <a:xfrm>
            <a:off x="4019107" y="1069847"/>
            <a:ext cx="4257703" cy="4645153"/>
          </a:xfrm>
        </p:spPr>
        <p:txBody>
          <a:bodyPr lIns="274320" tIns="182880" rtlCol="0">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26A967AD-313B-7406-DB82-21E63F7DD320}"/>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0B587EDA-37CE-4269-9274-47FFFFC5769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F921168-DDEC-535C-E9EF-380A42AB4D01}"/>
              </a:ext>
            </a:extLst>
          </p:cNvPr>
          <p:cNvSpPr>
            <a:spLocks noGrp="1"/>
          </p:cNvSpPr>
          <p:nvPr>
            <p:ph type="sldNum" sz="quarter" idx="12"/>
          </p:nvPr>
        </p:nvSpPr>
        <p:spPr/>
        <p:txBody>
          <a:bodyPr/>
          <a:lstStyle>
            <a:lvl1pPr>
              <a:defRPr/>
            </a:lvl1pPr>
          </a:lstStyle>
          <a:p>
            <a:pPr>
              <a:defRPr/>
            </a:pPr>
            <a:fld id="{17A7843E-6D63-4A22-8A99-D7375EDFD2BA}" type="slidenum">
              <a:rPr lang="en-US" altLang="en-US"/>
              <a:pPr>
                <a:defRPr/>
              </a:pPr>
              <a:t>‹#›</a:t>
            </a:fld>
            <a:endParaRPr lang="en-US" altLang="en-US"/>
          </a:p>
        </p:txBody>
      </p:sp>
    </p:spTree>
    <p:extLst>
      <p:ext uri="{BB962C8B-B14F-4D97-AF65-F5344CB8AC3E}">
        <p14:creationId xmlns:p14="http://schemas.microsoft.com/office/powerpoint/2010/main" val="1972293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37E81F-91EF-1345-ACBE-E1CA592E5FD6}"/>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741BC0DD-BBCB-E33C-9B2D-BCBBB5DBA0F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2EB5C69-FC46-AB49-EDA1-DC976DCEF3F3}"/>
              </a:ext>
            </a:extLst>
          </p:cNvPr>
          <p:cNvSpPr>
            <a:spLocks noGrp="1"/>
          </p:cNvSpPr>
          <p:nvPr>
            <p:ph type="sldNum" sz="quarter" idx="12"/>
          </p:nvPr>
        </p:nvSpPr>
        <p:spPr/>
        <p:txBody>
          <a:bodyPr/>
          <a:lstStyle>
            <a:lvl1pPr>
              <a:defRPr/>
            </a:lvl1pPr>
          </a:lstStyle>
          <a:p>
            <a:pPr>
              <a:defRPr/>
            </a:pPr>
            <a:fld id="{5FD7D986-767F-4D84-B60C-676B8A32D235}" type="slidenum">
              <a:rPr lang="en-US" altLang="en-US"/>
              <a:pPr>
                <a:defRPr/>
              </a:pPr>
              <a:t>‹#›</a:t>
            </a:fld>
            <a:endParaRPr lang="en-US" altLang="en-US"/>
          </a:p>
        </p:txBody>
      </p:sp>
    </p:spTree>
    <p:extLst>
      <p:ext uri="{BB962C8B-B14F-4D97-AF65-F5344CB8AC3E}">
        <p14:creationId xmlns:p14="http://schemas.microsoft.com/office/powerpoint/2010/main" val="2792081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BAF66-A6CB-2895-1E52-16BB2D01E9C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A8C6365-0ADB-1DAE-1D83-28653FF84EB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1DCE656-B4E2-ABC8-E08B-DE27EC8021BA}"/>
              </a:ext>
            </a:extLst>
          </p:cNvPr>
          <p:cNvSpPr>
            <a:spLocks noGrp="1"/>
          </p:cNvSpPr>
          <p:nvPr>
            <p:ph type="sldNum" sz="quarter" idx="12"/>
          </p:nvPr>
        </p:nvSpPr>
        <p:spPr/>
        <p:txBody>
          <a:bodyPr/>
          <a:lstStyle>
            <a:lvl1pPr>
              <a:defRPr/>
            </a:lvl1pPr>
          </a:lstStyle>
          <a:p>
            <a:pPr>
              <a:defRPr/>
            </a:pPr>
            <a:fld id="{9099E1C7-CC9C-4B0B-B574-AAECDA757261}" type="slidenum">
              <a:rPr lang="en-US" altLang="en-US"/>
              <a:pPr>
                <a:defRPr/>
              </a:pPr>
              <a:t>‹#›</a:t>
            </a:fld>
            <a:endParaRPr lang="en-US" altLang="en-US"/>
          </a:p>
        </p:txBody>
      </p:sp>
    </p:spTree>
    <p:extLst>
      <p:ext uri="{BB962C8B-B14F-4D97-AF65-F5344CB8AC3E}">
        <p14:creationId xmlns:p14="http://schemas.microsoft.com/office/powerpoint/2010/main" val="674075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73163" y="457200"/>
            <a:ext cx="7772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1173163" y="1981200"/>
            <a:ext cx="3810000" cy="4114800"/>
          </a:xfrm>
        </p:spPr>
        <p:txBody>
          <a:bodyPr rtlCol="0">
            <a:normAutofit/>
          </a:bodyPr>
          <a:lstStyle/>
          <a:p>
            <a:pPr lvl="0"/>
            <a:endParaRPr lang="en-GB" noProof="0"/>
          </a:p>
        </p:txBody>
      </p:sp>
      <p:sp>
        <p:nvSpPr>
          <p:cNvPr id="4" name="Text Placeholder 3"/>
          <p:cNvSpPr>
            <a:spLocks noGrp="1"/>
          </p:cNvSpPr>
          <p:nvPr>
            <p:ph type="body" sz="half" idx="2"/>
          </p:nvPr>
        </p:nvSpPr>
        <p:spPr>
          <a:xfrm>
            <a:off x="5135563"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7">
            <a:extLst>
              <a:ext uri="{FF2B5EF4-FFF2-40B4-BE49-F238E27FC236}">
                <a16:creationId xmlns:a16="http://schemas.microsoft.com/office/drawing/2014/main" id="{82EC0D5F-533D-DFF6-91C5-97D9A943CB1B}"/>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28">
            <a:extLst>
              <a:ext uri="{FF2B5EF4-FFF2-40B4-BE49-F238E27FC236}">
                <a16:creationId xmlns:a16="http://schemas.microsoft.com/office/drawing/2014/main" id="{C4BA3B11-9448-A04C-AF17-277272A8475C}"/>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29">
            <a:extLst>
              <a:ext uri="{FF2B5EF4-FFF2-40B4-BE49-F238E27FC236}">
                <a16:creationId xmlns:a16="http://schemas.microsoft.com/office/drawing/2014/main" id="{3A1AB4F4-288F-1FFA-5EFF-A8AB201223D1}"/>
              </a:ext>
            </a:extLst>
          </p:cNvPr>
          <p:cNvSpPr>
            <a:spLocks noGrp="1" noChangeArrowheads="1"/>
          </p:cNvSpPr>
          <p:nvPr>
            <p:ph type="sldNum" sz="quarter" idx="12"/>
          </p:nvPr>
        </p:nvSpPr>
        <p:spPr/>
        <p:txBody>
          <a:bodyPr/>
          <a:lstStyle>
            <a:lvl1pPr>
              <a:defRPr/>
            </a:lvl1pPr>
          </a:lstStyle>
          <a:p>
            <a:pPr>
              <a:defRPr/>
            </a:pPr>
            <a:fld id="{D22998B9-3AAC-4E70-9775-F1BD5ABE8A69}" type="slidenum">
              <a:rPr lang="en-US" altLang="en-US"/>
              <a:pPr>
                <a:defRPr/>
              </a:pPr>
              <a:t>‹#›</a:t>
            </a:fld>
            <a:endParaRPr lang="en-US" altLang="en-US"/>
          </a:p>
        </p:txBody>
      </p:sp>
    </p:spTree>
    <p:extLst>
      <p:ext uri="{BB962C8B-B14F-4D97-AF65-F5344CB8AC3E}">
        <p14:creationId xmlns:p14="http://schemas.microsoft.com/office/powerpoint/2010/main" val="93776258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560867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158717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en-US"/>
              <a:t>Click to edit Master title style</a:t>
            </a:r>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095627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1" y="2160589"/>
            <a:ext cx="3138026"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17477" y="2160590"/>
            <a:ext cx="3138026"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BF2E672-89A6-49C4-BF95-54E69E2A0A34}" type="datetimeFigureOut">
              <a:rPr lang="en-GB" smtClean="0"/>
              <a:t>12/06/2025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2991273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BF2E672-89A6-49C4-BF95-54E69E2A0A34}" type="datetimeFigureOut">
              <a:rPr lang="en-GB" smtClean="0"/>
              <a:t>12/06/2025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7290054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2BF2E672-89A6-49C4-BF95-54E69E2A0A34}" type="datetimeFigureOut">
              <a:rPr lang="en-GB" smtClean="0"/>
              <a:t>12/06/2025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1134152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F2E672-89A6-49C4-BF95-54E69E2A0A34}" type="datetimeFigureOut">
              <a:rPr lang="en-GB" smtClean="0"/>
              <a:t>12/06/2025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1050682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en-US"/>
              <a:t>Click to edit Master title style</a:t>
            </a:r>
          </a:p>
        </p:txBody>
      </p:sp>
      <p:sp>
        <p:nvSpPr>
          <p:cNvPr id="3" name="Content Placeholder 2"/>
          <p:cNvSpPr>
            <a:spLocks noGrp="1"/>
          </p:cNvSpPr>
          <p:nvPr>
            <p:ph idx="1"/>
          </p:nvPr>
        </p:nvSpPr>
        <p:spPr>
          <a:xfrm>
            <a:off x="3570346" y="514925"/>
            <a:ext cx="338515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2BF2E672-89A6-49C4-BF95-54E69E2A0A34}" type="datetimeFigureOut">
              <a:rPr lang="en-GB" smtClean="0"/>
              <a:t>12/06/2025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4052833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en-US"/>
              <a:t>Click to edit Master title style</a:t>
            </a:r>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2BF2E672-89A6-49C4-BF95-54E69E2A0A34}" type="datetimeFigureOut">
              <a:rPr lang="en-GB" smtClean="0"/>
              <a:t>12/06/2025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3214563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en-US"/>
              <a:t>Click to edit Master title style</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4005302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
        <p:nvSpPr>
          <p:cNvPr id="20" name="TextBox 19"/>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a:ln w="3175" cmpd="sng">
                  <a:noFill/>
                </a:ln>
                <a:solidFill>
                  <a:schemeClr val="accent1">
                    <a:lumMod val="60000"/>
                    <a:lumOff val="40000"/>
                  </a:schemeClr>
                </a:solidFill>
                <a:latin typeface="Arial"/>
              </a:rPr>
              <a:t>”</a:t>
            </a:r>
            <a:endParaRPr lang="en-US" sz="1800">
              <a:solidFill>
                <a:schemeClr val="accent1">
                  <a:lumMod val="60000"/>
                  <a:lumOff val="40000"/>
                </a:schemeClr>
              </a:solidFill>
              <a:latin typeface="Arial"/>
            </a:endParaRPr>
          </a:p>
        </p:txBody>
      </p:sp>
    </p:spTree>
    <p:extLst>
      <p:ext uri="{BB962C8B-B14F-4D97-AF65-F5344CB8AC3E}">
        <p14:creationId xmlns:p14="http://schemas.microsoft.com/office/powerpoint/2010/main" val="4248388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en-US"/>
              <a:t>Click to edit Master title style</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8782972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114747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en-US"/>
              <a:t>Click to edit Master title style</a:t>
            </a:r>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443950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522369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F2E672-89A6-49C4-BF95-54E69E2A0A34}" type="datetimeFigureOut">
              <a:rPr lang="en-GB" smtClean="0"/>
              <a:t>12/06/2025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731397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BC0D786-C577-6B91-E2FF-F58E1C004B4F}"/>
              </a:ext>
            </a:extLst>
          </p:cNvPr>
          <p:cNvSpPr/>
          <p:nvPr/>
        </p:nvSpPr>
        <p:spPr>
          <a:xfrm>
            <a:off x="182563" y="182563"/>
            <a:ext cx="8778875" cy="6492875"/>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027" name="Title Placeholder 1">
            <a:extLst>
              <a:ext uri="{FF2B5EF4-FFF2-40B4-BE49-F238E27FC236}">
                <a16:creationId xmlns:a16="http://schemas.microsoft.com/office/drawing/2014/main" id="{16F15320-3D7A-2CAC-AA8F-E5E75F4070B7}"/>
              </a:ext>
            </a:extLst>
          </p:cNvPr>
          <p:cNvSpPr>
            <a:spLocks noGrp="1"/>
          </p:cNvSpPr>
          <p:nvPr>
            <p:ph type="title"/>
          </p:nvPr>
        </p:nvSpPr>
        <p:spPr bwMode="auto">
          <a:xfrm>
            <a:off x="857250" y="609600"/>
            <a:ext cx="7407275"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920CBCD8-6F04-9684-A51C-395ECB710967}"/>
              </a:ext>
            </a:extLst>
          </p:cNvPr>
          <p:cNvSpPr>
            <a:spLocks noGrp="1"/>
          </p:cNvSpPr>
          <p:nvPr>
            <p:ph type="body" idx="1"/>
          </p:nvPr>
        </p:nvSpPr>
        <p:spPr bwMode="auto">
          <a:xfrm>
            <a:off x="857250" y="2057400"/>
            <a:ext cx="74041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0AAEE75-9A0F-DE41-23F6-6D5D67069A26}"/>
              </a:ext>
            </a:extLst>
          </p:cNvPr>
          <p:cNvSpPr>
            <a:spLocks noGrp="1"/>
          </p:cNvSpPr>
          <p:nvPr>
            <p:ph type="dt" sz="half" idx="2"/>
          </p:nvPr>
        </p:nvSpPr>
        <p:spPr>
          <a:xfrm>
            <a:off x="857250" y="6224588"/>
            <a:ext cx="1746250" cy="365125"/>
          </a:xfrm>
          <a:prstGeom prst="rect">
            <a:avLst/>
          </a:prstGeom>
        </p:spPr>
        <p:txBody>
          <a:bodyPr vert="horz" lIns="91440" tIns="45720" rIns="91440" bIns="45720" rtlCol="0" anchor="ctr"/>
          <a:lstStyle>
            <a:lvl1pPr algn="l">
              <a:defRPr sz="1000">
                <a:solidFill>
                  <a:schemeClr val="accent1"/>
                </a:solidFill>
              </a:defRPr>
            </a:lvl1pPr>
          </a:lstStyle>
          <a:p>
            <a:pPr>
              <a:defRPr/>
            </a:pPr>
            <a:endParaRPr lang="en-US"/>
          </a:p>
        </p:txBody>
      </p:sp>
      <p:sp>
        <p:nvSpPr>
          <p:cNvPr id="5" name="Footer Placeholder 4">
            <a:extLst>
              <a:ext uri="{FF2B5EF4-FFF2-40B4-BE49-F238E27FC236}">
                <a16:creationId xmlns:a16="http://schemas.microsoft.com/office/drawing/2014/main" id="{B2BE285C-AC0E-C608-C355-0B7E7A2871CB}"/>
              </a:ext>
            </a:extLst>
          </p:cNvPr>
          <p:cNvSpPr>
            <a:spLocks noGrp="1"/>
          </p:cNvSpPr>
          <p:nvPr>
            <p:ph type="ftr" sz="quarter" idx="3"/>
          </p:nvPr>
        </p:nvSpPr>
        <p:spPr>
          <a:xfrm>
            <a:off x="2962275" y="6224588"/>
            <a:ext cx="3538538" cy="365125"/>
          </a:xfrm>
          <a:prstGeom prst="rect">
            <a:avLst/>
          </a:prstGeom>
        </p:spPr>
        <p:txBody>
          <a:bodyPr vert="horz" lIns="91440" tIns="45720" rIns="91440" bIns="45720" rtlCol="0" anchor="ctr"/>
          <a:lstStyle>
            <a:lvl1pPr algn="ctr">
              <a:defRPr sz="1000">
                <a:solidFill>
                  <a:schemeClr val="accent1"/>
                </a:solidFill>
              </a:defRPr>
            </a:lvl1pPr>
          </a:lstStyle>
          <a:p>
            <a:pPr>
              <a:defRPr/>
            </a:pPr>
            <a:endParaRPr lang="en-US"/>
          </a:p>
        </p:txBody>
      </p:sp>
      <p:sp>
        <p:nvSpPr>
          <p:cNvPr id="6" name="Slide Number Placeholder 5">
            <a:extLst>
              <a:ext uri="{FF2B5EF4-FFF2-40B4-BE49-F238E27FC236}">
                <a16:creationId xmlns:a16="http://schemas.microsoft.com/office/drawing/2014/main" id="{0AC57A1C-2A74-6AB0-C551-17A62A83C97E}"/>
              </a:ext>
            </a:extLst>
          </p:cNvPr>
          <p:cNvSpPr>
            <a:spLocks noGrp="1"/>
          </p:cNvSpPr>
          <p:nvPr>
            <p:ph type="sldNum" sz="quarter" idx="4"/>
          </p:nvPr>
        </p:nvSpPr>
        <p:spPr>
          <a:xfrm>
            <a:off x="6997700" y="6224588"/>
            <a:ext cx="1279525" cy="365125"/>
          </a:xfrm>
          <a:prstGeom prst="rect">
            <a:avLst/>
          </a:prstGeom>
        </p:spPr>
        <p:txBody>
          <a:bodyPr vert="horz" wrap="square" lIns="91440" tIns="45720" rIns="91440" bIns="45720" numCol="1" anchor="ctr" anchorCtr="0" compatLnSpc="1">
            <a:prstTxWarp prst="textNoShape">
              <a:avLst/>
            </a:prstTxWarp>
          </a:bodyPr>
          <a:lstStyle>
            <a:lvl1pPr algn="r">
              <a:defRPr sz="1000">
                <a:solidFill>
                  <a:schemeClr val="accent1"/>
                </a:solidFill>
              </a:defRPr>
            </a:lvl1pPr>
          </a:lstStyle>
          <a:p>
            <a:pPr>
              <a:defRPr/>
            </a:pPr>
            <a:fld id="{018148A8-981F-4902-9453-DA39DBD45D6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94" r:id="rId1"/>
    <p:sldLayoutId id="2147484385" r:id="rId2"/>
    <p:sldLayoutId id="2147484395" r:id="rId3"/>
    <p:sldLayoutId id="2147484386" r:id="rId4"/>
    <p:sldLayoutId id="2147484387" r:id="rId5"/>
    <p:sldLayoutId id="2147484388" r:id="rId6"/>
    <p:sldLayoutId id="2147484389" r:id="rId7"/>
    <p:sldLayoutId id="2147484390" r:id="rId8"/>
    <p:sldLayoutId id="2147484391" r:id="rId9"/>
    <p:sldLayoutId id="2147484392" r:id="rId10"/>
    <p:sldLayoutId id="2147484393" r:id="rId11"/>
    <p:sldLayoutId id="2147484396" r:id="rId12"/>
  </p:sldLayoutIdLst>
  <p:txStyles>
    <p:titleStyle>
      <a:lvl1pPr algn="l" defTabSz="685800"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2pPr>
      <a:lvl3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3pPr>
      <a:lvl4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4pPr>
      <a:lvl5pPr algn="l" defTabSz="685800" rtl="0" eaLnBrk="0" fontAlgn="base" hangingPunct="0">
        <a:lnSpc>
          <a:spcPct val="90000"/>
        </a:lnSpc>
        <a:spcBef>
          <a:spcPct val="0"/>
        </a:spcBef>
        <a:spcAft>
          <a:spcPct val="0"/>
        </a:spcAft>
        <a:defRPr sz="4000">
          <a:solidFill>
            <a:schemeClr val="accent1"/>
          </a:solidFill>
          <a:latin typeface="Corbel" panose="020B0503020204020204" pitchFamily="34" charset="0"/>
        </a:defRPr>
      </a:lvl5pPr>
      <a:lvl6pPr marL="457200" algn="l" defTabSz="685800" rtl="0" fontAlgn="base">
        <a:lnSpc>
          <a:spcPct val="90000"/>
        </a:lnSpc>
        <a:spcBef>
          <a:spcPct val="0"/>
        </a:spcBef>
        <a:spcAft>
          <a:spcPct val="0"/>
        </a:spcAft>
        <a:defRPr sz="4000">
          <a:solidFill>
            <a:schemeClr val="accent1"/>
          </a:solidFill>
          <a:latin typeface="Corbel" panose="020B0503020204020204" pitchFamily="34" charset="0"/>
        </a:defRPr>
      </a:lvl6pPr>
      <a:lvl7pPr marL="914400" algn="l" defTabSz="685800" rtl="0" fontAlgn="base">
        <a:lnSpc>
          <a:spcPct val="90000"/>
        </a:lnSpc>
        <a:spcBef>
          <a:spcPct val="0"/>
        </a:spcBef>
        <a:spcAft>
          <a:spcPct val="0"/>
        </a:spcAft>
        <a:defRPr sz="4000">
          <a:solidFill>
            <a:schemeClr val="accent1"/>
          </a:solidFill>
          <a:latin typeface="Corbel" panose="020B0503020204020204" pitchFamily="34" charset="0"/>
        </a:defRPr>
      </a:lvl7pPr>
      <a:lvl8pPr marL="1371600" algn="l" defTabSz="685800" rtl="0" fontAlgn="base">
        <a:lnSpc>
          <a:spcPct val="90000"/>
        </a:lnSpc>
        <a:spcBef>
          <a:spcPct val="0"/>
        </a:spcBef>
        <a:spcAft>
          <a:spcPct val="0"/>
        </a:spcAft>
        <a:defRPr sz="4000">
          <a:solidFill>
            <a:schemeClr val="accent1"/>
          </a:solidFill>
          <a:latin typeface="Corbel" panose="020B0503020204020204" pitchFamily="34" charset="0"/>
        </a:defRPr>
      </a:lvl8pPr>
      <a:lvl9pPr marL="1828800" algn="l" defTabSz="685800" rtl="0" fontAlgn="base">
        <a:lnSpc>
          <a:spcPct val="90000"/>
        </a:lnSpc>
        <a:spcBef>
          <a:spcPct val="0"/>
        </a:spcBef>
        <a:spcAft>
          <a:spcPct val="0"/>
        </a:spcAft>
        <a:defRPr sz="4000">
          <a:solidFill>
            <a:schemeClr val="accent1"/>
          </a:solidFill>
          <a:latin typeface="Corbel" panose="020B0503020204020204" pitchFamily="34" charset="0"/>
        </a:defRPr>
      </a:lvl9pPr>
    </p:titleStyle>
    <p:bodyStyle>
      <a:lvl1pPr marL="171450" indent="-136525" algn="l" defTabSz="685800" rtl="0" eaLnBrk="0" fontAlgn="base" hangingPunct="0">
        <a:lnSpc>
          <a:spcPct val="90000"/>
        </a:lnSpc>
        <a:spcBef>
          <a:spcPts val="1000"/>
        </a:spcBef>
        <a:spcAft>
          <a:spcPct val="0"/>
        </a:spcAft>
        <a:buClr>
          <a:schemeClr val="accent1"/>
        </a:buClr>
        <a:buSzPct val="80000"/>
        <a:buFont typeface="Corbel" panose="020B0503020204020204" pitchFamily="34" charset="0"/>
        <a:buChar char="•"/>
        <a:defRPr sz="2000" kern="1200">
          <a:solidFill>
            <a:schemeClr val="accent1"/>
          </a:solidFill>
          <a:latin typeface="+mn-lt"/>
          <a:ea typeface="+mn-ea"/>
          <a:cs typeface="+mn-cs"/>
        </a:defRPr>
      </a:lvl1pPr>
      <a:lvl2pPr marL="342900"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kern="1200">
          <a:solidFill>
            <a:schemeClr val="accent1"/>
          </a:solidFill>
          <a:latin typeface="+mn-lt"/>
          <a:ea typeface="+mn-ea"/>
          <a:cs typeface="+mn-cs"/>
        </a:defRPr>
      </a:lvl2pPr>
      <a:lvl3pPr marL="547688"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600" kern="1200">
          <a:solidFill>
            <a:schemeClr val="accent1"/>
          </a:solidFill>
          <a:latin typeface="+mn-lt"/>
          <a:ea typeface="+mn-ea"/>
          <a:cs typeface="+mn-cs"/>
        </a:defRPr>
      </a:lvl3pPr>
      <a:lvl4pPr marL="7540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4pPr>
      <a:lvl5pPr marL="919163" indent="-136525" algn="l" defTabSz="685800" rtl="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2BF2E672-89A6-49C4-BF95-54E69E2A0A34}" type="datetimeFigureOut">
              <a:rPr lang="en-GB" smtClean="0"/>
              <a:t>12/06/2025</a:t>
            </a:fld>
            <a:endParaRPr lang="en-GB"/>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fld id="{6884CEA8-96C2-4C9A-A692-3A61B77D1068}" type="slidenum">
              <a:rPr lang="en-GB" smtClean="0"/>
              <a:t>‹#›</a:t>
            </a:fld>
            <a:endParaRPr lang="en-GB"/>
          </a:p>
        </p:txBody>
      </p:sp>
    </p:spTree>
    <p:extLst>
      <p:ext uri="{BB962C8B-B14F-4D97-AF65-F5344CB8AC3E}">
        <p14:creationId xmlns:p14="http://schemas.microsoft.com/office/powerpoint/2010/main" val="3559491595"/>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 id="2147484409" r:id="rId12"/>
    <p:sldLayoutId id="2147484410" r:id="rId13"/>
    <p:sldLayoutId id="2147484411" r:id="rId14"/>
    <p:sldLayoutId id="2147484412" r:id="rId15"/>
    <p:sldLayoutId id="2147484413" r:id="rId16"/>
  </p:sldLayoutIdLst>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gov.uk/government/publications/pupil-premium/pupil-premium"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7A96CF4A-9EC0-69CF-8839-3DC6DB19A5BD}"/>
              </a:ext>
            </a:extLst>
          </p:cNvPr>
          <p:cNvSpPr>
            <a:spLocks noGrp="1"/>
          </p:cNvSpPr>
          <p:nvPr>
            <p:ph type="title"/>
          </p:nvPr>
        </p:nvSpPr>
        <p:spPr>
          <a:xfrm>
            <a:off x="574675" y="952500"/>
            <a:ext cx="7772400" cy="2209800"/>
          </a:xfrm>
        </p:spPr>
        <p:txBody>
          <a:bodyPr/>
          <a:lstStyle/>
          <a:p>
            <a:pPr algn="ctr" eaLnBrk="1" hangingPunct="1"/>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Welcome to</a:t>
            </a:r>
            <a:b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br>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Maidenbower Infant School and Nursery </a:t>
            </a:r>
          </a:p>
        </p:txBody>
      </p:sp>
      <p:sp>
        <p:nvSpPr>
          <p:cNvPr id="7171" name="Rectangle 3">
            <a:extLst>
              <a:ext uri="{FF2B5EF4-FFF2-40B4-BE49-F238E27FC236}">
                <a16:creationId xmlns:a16="http://schemas.microsoft.com/office/drawing/2014/main" id="{3FCA4B99-BB14-670D-7575-EBCE92694A8F}"/>
              </a:ext>
            </a:extLst>
          </p:cNvPr>
          <p:cNvSpPr>
            <a:spLocks noGrp="1"/>
          </p:cNvSpPr>
          <p:nvPr>
            <p:ph idx="1"/>
          </p:nvPr>
        </p:nvSpPr>
        <p:spPr>
          <a:xfrm>
            <a:off x="838200" y="4800600"/>
            <a:ext cx="7772400" cy="1371600"/>
          </a:xfrm>
        </p:spPr>
        <p:txBody>
          <a:bodyPr/>
          <a:lstStyle/>
          <a:p>
            <a:pPr algn="ctr" eaLnBrk="1" hangingPunct="1">
              <a:buFont typeface="Monotype Sorts" pitchFamily="2" charset="2"/>
              <a:buNone/>
            </a:pPr>
            <a:endParaRPr lang="en-GB" altLang="en-US" sz="2800">
              <a:latin typeface="Comic Sans MS" panose="030F0702030302020204" pitchFamily="66" charset="0"/>
            </a:endParaRPr>
          </a:p>
          <a:p>
            <a:pPr algn="ctr" eaLnBrk="1" hangingPunct="1">
              <a:buFont typeface="Monotype Sorts" pitchFamily="2" charset="2"/>
              <a:buNone/>
            </a:pPr>
            <a:endParaRPr lang="en-GB" altLang="en-US">
              <a:solidFill>
                <a:schemeClr val="bg2"/>
              </a:solidFill>
              <a:latin typeface="Comic Sans MS" panose="030F0702030302020204" pitchFamily="66" charset="0"/>
            </a:endParaRPr>
          </a:p>
          <a:p>
            <a:pPr algn="ctr" eaLnBrk="1" hangingPunct="1">
              <a:buFont typeface="Monotype Sorts" pitchFamily="2" charset="2"/>
              <a:buNone/>
            </a:pPr>
            <a:endParaRPr lang="en-GB" altLang="en-US" sz="3600">
              <a:latin typeface="Comic Sans MS" panose="030F0702030302020204" pitchFamily="66" charset="0"/>
            </a:endParaRPr>
          </a:p>
        </p:txBody>
      </p:sp>
      <p:sp>
        <p:nvSpPr>
          <p:cNvPr id="7172" name="Text Box 4">
            <a:extLst>
              <a:ext uri="{FF2B5EF4-FFF2-40B4-BE49-F238E27FC236}">
                <a16:creationId xmlns:a16="http://schemas.microsoft.com/office/drawing/2014/main" id="{142A0D50-0A7E-C974-3BCA-D7A68C7BF854}"/>
              </a:ext>
            </a:extLst>
          </p:cNvPr>
          <p:cNvSpPr txBox="1">
            <a:spLocks noChangeArrowheads="1"/>
          </p:cNvSpPr>
          <p:nvPr/>
        </p:nvSpPr>
        <p:spPr bwMode="auto">
          <a:xfrm>
            <a:off x="2971800" y="2743200"/>
            <a:ext cx="381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GB" altLang="en-US"/>
          </a:p>
        </p:txBody>
      </p:sp>
      <p:sp>
        <p:nvSpPr>
          <p:cNvPr id="7173" name="WordArt 13">
            <a:extLst>
              <a:ext uri="{FF2B5EF4-FFF2-40B4-BE49-F238E27FC236}">
                <a16:creationId xmlns:a16="http://schemas.microsoft.com/office/drawing/2014/main" id="{6F78A700-4322-1C8B-0243-CD58012BF918}"/>
              </a:ext>
            </a:extLst>
          </p:cNvPr>
          <p:cNvSpPr>
            <a:spLocks noChangeArrowheads="1" noChangeShapeType="1" noTextEdit="1"/>
          </p:cNvSpPr>
          <p:nvPr/>
        </p:nvSpPr>
        <p:spPr bwMode="auto">
          <a:xfrm>
            <a:off x="2555875" y="5013325"/>
            <a:ext cx="4419600" cy="1447800"/>
          </a:xfrm>
          <a:prstGeom prst="rect">
            <a:avLst/>
          </a:prstGeom>
        </p:spPr>
        <p:txBody>
          <a:bodyPr wrap="none" fromWordArt="1">
            <a:prstTxWarp prst="textPlain">
              <a:avLst>
                <a:gd name="adj" fmla="val 50000"/>
              </a:avLst>
            </a:prstTxWarp>
          </a:bodyPr>
          <a:lstStyle/>
          <a:p>
            <a:pPr algn="ctr"/>
            <a:endParaRPr lang="en-GB" sz="2800" kern="10">
              <a:ln w="19050">
                <a:solidFill>
                  <a:srgbClr val="99CCFF"/>
                </a:solidFill>
                <a:round/>
                <a:headEnd/>
                <a:tailEnd/>
              </a:ln>
              <a:solidFill>
                <a:srgbClr val="FF3300"/>
              </a:solidFill>
              <a:effectLst>
                <a:outerShdw dist="35921" dir="2700000" algn="ctr" rotWithShape="0">
                  <a:srgbClr val="990000"/>
                </a:outerShdw>
              </a:effectLst>
              <a:latin typeface="Comic Sans MS" panose="030F0702030302020204" pitchFamily="66" charset="0"/>
            </a:endParaRPr>
          </a:p>
        </p:txBody>
      </p:sp>
      <p:sp>
        <p:nvSpPr>
          <p:cNvPr id="7174" name="WordArt 18">
            <a:extLst>
              <a:ext uri="{FF2B5EF4-FFF2-40B4-BE49-F238E27FC236}">
                <a16:creationId xmlns:a16="http://schemas.microsoft.com/office/drawing/2014/main" id="{56DE314D-EB50-179A-27D1-16977929DADA}"/>
              </a:ext>
            </a:extLst>
          </p:cNvPr>
          <p:cNvSpPr>
            <a:spLocks noChangeArrowheads="1" noChangeShapeType="1" noTextEdit="1"/>
          </p:cNvSpPr>
          <p:nvPr/>
        </p:nvSpPr>
        <p:spPr bwMode="auto">
          <a:xfrm>
            <a:off x="674688" y="412750"/>
            <a:ext cx="7648575" cy="1238250"/>
          </a:xfrm>
          <a:prstGeom prst="rect">
            <a:avLst/>
          </a:prstGeom>
        </p:spPr>
        <p:txBody>
          <a:bodyPr wrap="none" fromWordArt="1">
            <a:prstTxWarp prst="textPlain">
              <a:avLst>
                <a:gd name="adj" fmla="val 50000"/>
              </a:avLst>
            </a:prstTxWarp>
          </a:bodyPr>
          <a:lstStyle/>
          <a:p>
            <a:pPr algn="ctr"/>
            <a:endParaRPr lang="en-GB" sz="4000" b="1" kern="10">
              <a:ln w="19050">
                <a:solidFill>
                  <a:srgbClr val="99CCFF"/>
                </a:solidFill>
                <a:round/>
                <a:headEnd/>
                <a:tailEnd/>
              </a:ln>
              <a:solidFill>
                <a:srgbClr val="FF0000"/>
              </a:solidFill>
              <a:latin typeface="Verdana" panose="020B0604030504040204" pitchFamily="34" charset="0"/>
              <a:ea typeface="Verdana" panose="020B0604030504040204" pitchFamily="34" charset="0"/>
            </a:endParaRPr>
          </a:p>
        </p:txBody>
      </p:sp>
      <p:pic>
        <p:nvPicPr>
          <p:cNvPr id="7175" name="Picture 2">
            <a:extLst>
              <a:ext uri="{FF2B5EF4-FFF2-40B4-BE49-F238E27FC236}">
                <a16:creationId xmlns:a16="http://schemas.microsoft.com/office/drawing/2014/main" id="{39269160-DC85-0A19-F786-95C30E11DA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2963" y="4005263"/>
            <a:ext cx="2232025" cy="227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F8122584-A55C-F4FF-B487-03162F4A6116}"/>
              </a:ext>
            </a:extLst>
          </p:cNvPr>
          <p:cNvSpPr>
            <a:spLocks noGrp="1"/>
          </p:cNvSpPr>
          <p:nvPr>
            <p:ph type="title"/>
          </p:nvPr>
        </p:nvSpPr>
        <p:spPr>
          <a:xfrm>
            <a:off x="382588" y="157163"/>
            <a:ext cx="7407275" cy="1355725"/>
          </a:xfrm>
        </p:spPr>
        <p:txBody>
          <a:bodyPr/>
          <a:lstStyle/>
          <a:p>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Meet the team</a:t>
            </a:r>
          </a:p>
        </p:txBody>
      </p:sp>
      <p:sp>
        <p:nvSpPr>
          <p:cNvPr id="3" name="Content Placeholder 2">
            <a:extLst>
              <a:ext uri="{FF2B5EF4-FFF2-40B4-BE49-F238E27FC236}">
                <a16:creationId xmlns:a16="http://schemas.microsoft.com/office/drawing/2014/main" id="{01C8E7BA-6373-1AF8-430A-FFB593720150}"/>
              </a:ext>
            </a:extLst>
          </p:cNvPr>
          <p:cNvSpPr>
            <a:spLocks noGrp="1"/>
          </p:cNvSpPr>
          <p:nvPr>
            <p:ph idx="1"/>
          </p:nvPr>
        </p:nvSpPr>
        <p:spPr>
          <a:xfrm>
            <a:off x="393700" y="620713"/>
            <a:ext cx="4392613" cy="5903912"/>
          </a:xfrm>
        </p:spPr>
        <p:txBody>
          <a:bodyPr/>
          <a:lstStyle/>
          <a:p>
            <a:pPr>
              <a:defRPr/>
            </a:pPr>
            <a:endParaRPr lang="en-GB" sz="1600" dirty="0"/>
          </a:p>
          <a:p>
            <a:pPr marL="34925" indent="0">
              <a:buFont typeface="Corbel" panose="020B0503020204020204" pitchFamily="34" charset="0"/>
              <a:buNone/>
              <a:defRPr/>
            </a:pPr>
            <a:endParaRPr lang="en-GB" sz="1800" b="1" dirty="0">
              <a:solidFill>
                <a:srgbClr val="3333FF"/>
              </a:solidFill>
              <a:latin typeface="Verdana" panose="020B0604030504040204" pitchFamily="34" charset="0"/>
              <a:ea typeface="Verdana" panose="020B0604030504040204" pitchFamily="34" charset="0"/>
              <a:cs typeface="Verdana" panose="020B0604030504040204" pitchFamily="34" charset="0"/>
            </a:endParaRPr>
          </a:p>
          <a:p>
            <a:pPr marL="34925" indent="0">
              <a:buFont typeface="Corbel" panose="020B0503020204020204" pitchFamily="34" charset="0"/>
              <a:buNone/>
              <a:defRPr/>
            </a:pPr>
            <a:endParaRPr lang="en-GB" sz="1800" b="1" u="sng" dirty="0">
              <a:solidFill>
                <a:srgbClr val="3333FF"/>
              </a:solidFill>
              <a:latin typeface="Comic Sans MS"/>
              <a:ea typeface="Verdana"/>
              <a:cs typeface="Verdana" panose="020B0604030504040204" pitchFamily="34" charset="0"/>
            </a:endParaRPr>
          </a:p>
          <a:p>
            <a:pPr marL="34925" indent="0">
              <a:buFont typeface="Corbel" panose="020B0503020204020204" pitchFamily="34" charset="0"/>
              <a:buNone/>
              <a:defRPr/>
            </a:pPr>
            <a:r>
              <a:rPr lang="en-GB" sz="1800" b="1" u="sng" dirty="0">
                <a:solidFill>
                  <a:srgbClr val="3333FF"/>
                </a:solidFill>
                <a:latin typeface="Comic Sans MS"/>
                <a:ea typeface="Verdana"/>
                <a:cs typeface="Verdana" panose="020B0604030504040204" pitchFamily="34" charset="0"/>
              </a:rPr>
              <a:t>Class Teachers</a:t>
            </a:r>
          </a:p>
          <a:p>
            <a:pPr marL="34925" indent="0">
              <a:buNone/>
              <a:defRPr/>
            </a:pPr>
            <a:r>
              <a:rPr lang="en-GB" sz="1800" dirty="0">
                <a:solidFill>
                  <a:srgbClr val="3333FF"/>
                </a:solidFill>
                <a:latin typeface="Comic Sans MS"/>
                <a:ea typeface="Verdana"/>
                <a:cs typeface="Verdana" panose="020B0604030504040204" pitchFamily="34" charset="0"/>
              </a:rPr>
              <a:t>Miss Lea Kelly/Mrs Coral Carter – Hever Class</a:t>
            </a:r>
          </a:p>
          <a:p>
            <a:pPr marL="34925" indent="0">
              <a:buFont typeface="Corbel" panose="020B0503020204020204" pitchFamily="34" charset="0"/>
              <a:buNone/>
              <a:defRPr/>
            </a:pPr>
            <a:r>
              <a:rPr lang="en-GB" sz="1800" dirty="0">
                <a:solidFill>
                  <a:srgbClr val="3333FF"/>
                </a:solidFill>
                <a:latin typeface="Comic Sans MS"/>
                <a:ea typeface="Verdana"/>
                <a:cs typeface="Verdana" panose="020B0604030504040204" pitchFamily="34" charset="0"/>
              </a:rPr>
              <a:t>Mrs Tory </a:t>
            </a:r>
            <a:r>
              <a:rPr lang="en-GB" sz="1800" dirty="0" err="1">
                <a:solidFill>
                  <a:srgbClr val="3333FF"/>
                </a:solidFill>
                <a:latin typeface="Comic Sans MS"/>
                <a:ea typeface="Verdana"/>
                <a:cs typeface="Verdana" panose="020B0604030504040204" pitchFamily="34" charset="0"/>
              </a:rPr>
              <a:t>Hoyland</a:t>
            </a:r>
            <a:r>
              <a:rPr lang="en-GB" sz="1800" dirty="0">
                <a:solidFill>
                  <a:srgbClr val="3333FF"/>
                </a:solidFill>
                <a:latin typeface="Comic Sans MS"/>
                <a:ea typeface="Verdana"/>
                <a:cs typeface="Verdana" panose="020B0604030504040204" pitchFamily="34" charset="0"/>
              </a:rPr>
              <a:t> – Amberley Class</a:t>
            </a:r>
          </a:p>
          <a:p>
            <a:pPr marL="34925" indent="0">
              <a:buFont typeface="Corbel" panose="020B0503020204020204" pitchFamily="34" charset="0"/>
              <a:buNone/>
              <a:defRPr/>
            </a:pPr>
            <a:r>
              <a:rPr lang="en-GB" sz="1800" dirty="0">
                <a:solidFill>
                  <a:srgbClr val="3333FF"/>
                </a:solidFill>
                <a:latin typeface="Comic Sans MS"/>
                <a:ea typeface="Verdana"/>
                <a:cs typeface="Verdana" panose="020B0604030504040204" pitchFamily="34" charset="0"/>
              </a:rPr>
              <a:t>Miss Amber Munday – Balmoral Class</a:t>
            </a:r>
          </a:p>
          <a:p>
            <a:pPr marL="34925" indent="0">
              <a:buFont typeface="Corbel" panose="020B0503020204020204" pitchFamily="34" charset="0"/>
              <a:buNone/>
              <a:defRPr/>
            </a:pPr>
            <a:endParaRPr lang="en-GB" sz="1800" dirty="0">
              <a:solidFill>
                <a:srgbClr val="3333FF"/>
              </a:solidFill>
              <a:latin typeface="Comic Sans MS" panose="030F0702030302020204" pitchFamily="66" charset="0"/>
              <a:ea typeface="Verdana" panose="020B0604030504040204" pitchFamily="34" charset="0"/>
              <a:cs typeface="Verdana" panose="020B0604030504040204" pitchFamily="34" charset="0"/>
            </a:endParaRPr>
          </a:p>
          <a:p>
            <a:pPr marL="34925" indent="0">
              <a:buFont typeface="Corbel" panose="020B0503020204020204" pitchFamily="34" charset="0"/>
              <a:buNone/>
              <a:defRPr/>
            </a:pPr>
            <a:r>
              <a:rPr lang="en-GB" sz="1800" b="1" u="sng" dirty="0">
                <a:solidFill>
                  <a:srgbClr val="3333FF"/>
                </a:solidFill>
                <a:latin typeface="Comic Sans MS"/>
                <a:ea typeface="Verdana"/>
                <a:cs typeface="Verdana" panose="020B0604030504040204" pitchFamily="34" charset="0"/>
              </a:rPr>
              <a:t>Teaching Assistants</a:t>
            </a:r>
          </a:p>
          <a:p>
            <a:pPr marL="34925" indent="0">
              <a:buNone/>
              <a:defRPr/>
            </a:pPr>
            <a:r>
              <a:rPr lang="en-GB" sz="1800" dirty="0">
                <a:solidFill>
                  <a:srgbClr val="3333FF"/>
                </a:solidFill>
                <a:latin typeface="Comic Sans MS" panose="030F0702030302020204" pitchFamily="66" charset="0"/>
              </a:rPr>
              <a:t>Mrs Carrie Tarran</a:t>
            </a:r>
          </a:p>
          <a:p>
            <a:pPr marL="34925" indent="0">
              <a:buNone/>
              <a:defRPr/>
            </a:pPr>
            <a:r>
              <a:rPr lang="en-GB" sz="1800" dirty="0">
                <a:solidFill>
                  <a:srgbClr val="3333FF"/>
                </a:solidFill>
                <a:latin typeface="Comic Sans MS" panose="030F0702030302020204" pitchFamily="66" charset="0"/>
              </a:rPr>
              <a:t>Mrs Karen Wilson</a:t>
            </a:r>
          </a:p>
          <a:p>
            <a:pPr marL="34925" indent="0">
              <a:buNone/>
              <a:defRPr/>
            </a:pPr>
            <a:r>
              <a:rPr lang="en-GB" sz="1800" dirty="0">
                <a:solidFill>
                  <a:srgbClr val="3333FF"/>
                </a:solidFill>
                <a:latin typeface="Comic Sans MS" panose="030F0702030302020204" pitchFamily="66" charset="0"/>
              </a:rPr>
              <a:t>Miss Kate Gray</a:t>
            </a:r>
          </a:p>
        </p:txBody>
      </p:sp>
      <p:sp>
        <p:nvSpPr>
          <p:cNvPr id="9220" name="TextBox 3">
            <a:extLst>
              <a:ext uri="{FF2B5EF4-FFF2-40B4-BE49-F238E27FC236}">
                <a16:creationId xmlns:a16="http://schemas.microsoft.com/office/drawing/2014/main" id="{E1E4C8E5-112C-31A4-5CA4-E47DFB64357C}"/>
              </a:ext>
            </a:extLst>
          </p:cNvPr>
          <p:cNvSpPr txBox="1">
            <a:spLocks noChangeArrowheads="1"/>
          </p:cNvSpPr>
          <p:nvPr/>
        </p:nvSpPr>
        <p:spPr bwMode="auto">
          <a:xfrm>
            <a:off x="4710113" y="1854200"/>
            <a:ext cx="41084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a:solidFill>
                  <a:srgbClr val="3333FF"/>
                </a:solidFill>
                <a:latin typeface="Comic Sans MS" panose="030F0702030302020204" pitchFamily="66" charset="0"/>
                <a:ea typeface="Verdana" panose="020B0604030504040204" pitchFamily="34" charset="0"/>
                <a:cs typeface="Verdana" panose="020B0604030504040204" pitchFamily="34" charset="0"/>
              </a:rPr>
              <a:t>Mrs Laura Roberts</a:t>
            </a:r>
          </a:p>
          <a:p>
            <a:pPr algn="ctr"/>
            <a:r>
              <a:rPr lang="en-GB" altLang="en-US" b="1">
                <a:solidFill>
                  <a:srgbClr val="3333FF"/>
                </a:solidFill>
                <a:latin typeface="Comic Sans MS" panose="030F0702030302020204" pitchFamily="66" charset="0"/>
                <a:ea typeface="Verdana" panose="020B0604030504040204" pitchFamily="34" charset="0"/>
                <a:cs typeface="Verdana" panose="020B0604030504040204" pitchFamily="34" charset="0"/>
              </a:rPr>
              <a:t>Headteacher</a:t>
            </a:r>
          </a:p>
          <a:p>
            <a:pPr algn="ctr"/>
            <a:endParaRPr lang="en-GB" altLang="en-US">
              <a:solidFill>
                <a:srgbClr val="3333FF"/>
              </a:solidFill>
              <a:latin typeface="Comic Sans MS" panose="030F0702030302020204" pitchFamily="66" charset="0"/>
              <a:ea typeface="Verdana" panose="020B0604030504040204" pitchFamily="34" charset="0"/>
              <a:cs typeface="Verdana" panose="020B0604030504040204" pitchFamily="34" charset="0"/>
            </a:endParaRPr>
          </a:p>
          <a:p>
            <a:pPr algn="ctr"/>
            <a:r>
              <a:rPr lang="en-GB" altLang="en-US">
                <a:solidFill>
                  <a:srgbClr val="3333FF"/>
                </a:solidFill>
                <a:latin typeface="Comic Sans MS" panose="030F0702030302020204" pitchFamily="66" charset="0"/>
                <a:ea typeface="Verdana" panose="020B0604030504040204" pitchFamily="34" charset="0"/>
                <a:cs typeface="Verdana" panose="020B0604030504040204" pitchFamily="34" charset="0"/>
              </a:rPr>
              <a:t>Mrs Rachel Tomlinson</a:t>
            </a:r>
          </a:p>
          <a:p>
            <a:pPr algn="ctr"/>
            <a:r>
              <a:rPr lang="en-GB" altLang="en-US" b="1">
                <a:solidFill>
                  <a:srgbClr val="3333FF"/>
                </a:solidFill>
                <a:latin typeface="Comic Sans MS" panose="030F0702030302020204" pitchFamily="66" charset="0"/>
                <a:ea typeface="Verdana" panose="020B0604030504040204" pitchFamily="34" charset="0"/>
                <a:cs typeface="Verdana" panose="020B0604030504040204" pitchFamily="34" charset="0"/>
              </a:rPr>
              <a:t>Assistant Headteacher for Inclusion</a:t>
            </a:r>
          </a:p>
          <a:p>
            <a:pPr algn="ctr"/>
            <a:endParaRPr lang="en-GB" altLang="en-US" b="1">
              <a:solidFill>
                <a:srgbClr val="3333FF"/>
              </a:solidFill>
              <a:latin typeface="Comic Sans MS" panose="030F0702030302020204" pitchFamily="66" charset="0"/>
              <a:ea typeface="Verdana" panose="020B0604030504040204" pitchFamily="34" charset="0"/>
              <a:cs typeface="Verdana" panose="020B0604030504040204" pitchFamily="34" charset="0"/>
            </a:endParaRPr>
          </a:p>
          <a:p>
            <a:pPr algn="ctr"/>
            <a:r>
              <a:rPr lang="en-GB" altLang="en-US">
                <a:solidFill>
                  <a:srgbClr val="3333FF"/>
                </a:solidFill>
                <a:latin typeface="Comic Sans MS" panose="030F0702030302020204" pitchFamily="66" charset="0"/>
                <a:ea typeface="Verdana" panose="020B0604030504040204" pitchFamily="34" charset="0"/>
                <a:cs typeface="Verdana" panose="020B0604030504040204" pitchFamily="34" charset="0"/>
              </a:rPr>
              <a:t>Miss Lea Kelly</a:t>
            </a:r>
          </a:p>
          <a:p>
            <a:pPr algn="ctr"/>
            <a:r>
              <a:rPr lang="en-GB" altLang="en-US" b="1">
                <a:solidFill>
                  <a:srgbClr val="3333FF"/>
                </a:solidFill>
                <a:latin typeface="Comic Sans MS" panose="030F0702030302020204" pitchFamily="66" charset="0"/>
                <a:ea typeface="Verdana" panose="020B0604030504040204" pitchFamily="34" charset="0"/>
                <a:cs typeface="Verdana" panose="020B0604030504040204" pitchFamily="34" charset="0"/>
              </a:rPr>
              <a:t>Assistant Headteacher for Teaching and Learning and EYFS</a:t>
            </a:r>
          </a:p>
          <a:p>
            <a:pPr algn="ctr"/>
            <a:endParaRPr lang="en-GB" altLang="en-US">
              <a:solidFill>
                <a:srgbClr val="3333FF"/>
              </a:solidFill>
              <a:latin typeface="Comic Sans MS" panose="030F0702030302020204" pitchFamily="66" charset="0"/>
              <a:ea typeface="Verdana" panose="020B0604030504040204" pitchFamily="34" charset="0"/>
              <a:cs typeface="Verdana" panose="020B0604030504040204" pitchFamily="34" charset="0"/>
            </a:endParaRPr>
          </a:p>
        </p:txBody>
      </p:sp>
      <p:sp>
        <p:nvSpPr>
          <p:cNvPr id="9221" name="Rectangle 2">
            <a:extLst>
              <a:ext uri="{FF2B5EF4-FFF2-40B4-BE49-F238E27FC236}">
                <a16:creationId xmlns:a16="http://schemas.microsoft.com/office/drawing/2014/main" id="{DEC6CFCE-743D-EDB1-2FD6-2C8A2BB677B0}"/>
              </a:ext>
            </a:extLst>
          </p:cNvPr>
          <p:cNvSpPr txBox="1">
            <a:spLocks noChangeArrowheads="1"/>
          </p:cNvSpPr>
          <p:nvPr/>
        </p:nvSpPr>
        <p:spPr bwMode="auto">
          <a:xfrm rot="10800000" flipV="1">
            <a:off x="7162800" y="292100"/>
            <a:ext cx="2879725"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spcBef>
                <a:spcPct val="0"/>
              </a:spcBef>
              <a:buClrTx/>
              <a:buSzTx/>
              <a:buFontTx/>
              <a:buNone/>
            </a:pPr>
            <a:endParaRPr lang="en-GB" altLang="en-US" sz="140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FD78A9D-E733-0B02-C537-50BE0B9E7498}"/>
              </a:ext>
            </a:extLst>
          </p:cNvPr>
          <p:cNvSpPr>
            <a:spLocks noGrp="1"/>
          </p:cNvSpPr>
          <p:nvPr>
            <p:ph type="title"/>
          </p:nvPr>
        </p:nvSpPr>
        <p:spPr>
          <a:xfrm>
            <a:off x="468313" y="393700"/>
            <a:ext cx="7407275" cy="1355725"/>
          </a:xfrm>
        </p:spPr>
        <p:txBody>
          <a:bodyPr/>
          <a:lstStyle/>
          <a:p>
            <a:pPr algn="ctr"/>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The Reception Team</a:t>
            </a:r>
          </a:p>
        </p:txBody>
      </p:sp>
      <p:sp>
        <p:nvSpPr>
          <p:cNvPr id="11267" name="Rectangle 3">
            <a:extLst>
              <a:ext uri="{FF2B5EF4-FFF2-40B4-BE49-F238E27FC236}">
                <a16:creationId xmlns:a16="http://schemas.microsoft.com/office/drawing/2014/main" id="{CE9A6168-30E3-88D7-08AD-019E2DE6285D}"/>
              </a:ext>
            </a:extLst>
          </p:cNvPr>
          <p:cNvSpPr>
            <a:spLocks noGrp="1"/>
          </p:cNvSpPr>
          <p:nvPr>
            <p:ph idx="1"/>
          </p:nvPr>
        </p:nvSpPr>
        <p:spPr>
          <a:xfrm>
            <a:off x="2770188" y="1798638"/>
            <a:ext cx="8062912" cy="520700"/>
          </a:xfrm>
        </p:spPr>
        <p:txBody>
          <a:bodyPr/>
          <a:lstStyle/>
          <a:p>
            <a:pPr marL="34925" indent="0" eaLnBrk="1" hangingPunct="1">
              <a:buFont typeface="Corbel" panose="020B0503020204020204" pitchFamily="34" charset="0"/>
              <a:buNone/>
            </a:pPr>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Class Teachers</a:t>
            </a:r>
          </a:p>
        </p:txBody>
      </p:sp>
      <p:sp>
        <p:nvSpPr>
          <p:cNvPr id="11268" name="Rectangle 3">
            <a:extLst>
              <a:ext uri="{FF2B5EF4-FFF2-40B4-BE49-F238E27FC236}">
                <a16:creationId xmlns:a16="http://schemas.microsoft.com/office/drawing/2014/main" id="{5E6EDDB6-C1E7-6C25-CE92-343423E69E57}"/>
              </a:ext>
            </a:extLst>
          </p:cNvPr>
          <p:cNvSpPr txBox="1">
            <a:spLocks noChangeArrowheads="1"/>
          </p:cNvSpPr>
          <p:nvPr/>
        </p:nvSpPr>
        <p:spPr bwMode="auto">
          <a:xfrm>
            <a:off x="36513" y="5276850"/>
            <a:ext cx="223202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rPr>
              <a:t>Miss Lea Kelly</a:t>
            </a:r>
          </a:p>
        </p:txBody>
      </p:sp>
      <p:sp>
        <p:nvSpPr>
          <p:cNvPr id="11269" name="Rectangle 3">
            <a:extLst>
              <a:ext uri="{FF2B5EF4-FFF2-40B4-BE49-F238E27FC236}">
                <a16:creationId xmlns:a16="http://schemas.microsoft.com/office/drawing/2014/main" id="{FEB3BC73-A85A-9B08-E0FB-9868D3A8FC96}"/>
              </a:ext>
            </a:extLst>
          </p:cNvPr>
          <p:cNvSpPr txBox="1">
            <a:spLocks noChangeArrowheads="1"/>
          </p:cNvSpPr>
          <p:nvPr/>
        </p:nvSpPr>
        <p:spPr bwMode="auto">
          <a:xfrm>
            <a:off x="2197100" y="5265738"/>
            <a:ext cx="18446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None/>
            </a:pPr>
            <a:r>
              <a:rPr lang="en-GB" altLang="en-US" dirty="0">
                <a:solidFill>
                  <a:srgbClr val="002060"/>
                </a:solidFill>
                <a:latin typeface="Verdana"/>
                <a:ea typeface="Verdana"/>
                <a:cs typeface="Verdana" panose="020B0604030504040204" pitchFamily="34" charset="0"/>
              </a:rPr>
              <a:t>Mrs Coral Carter</a:t>
            </a:r>
            <a:endPar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sp>
        <p:nvSpPr>
          <p:cNvPr id="11270" name="Rectangle 3">
            <a:extLst>
              <a:ext uri="{FF2B5EF4-FFF2-40B4-BE49-F238E27FC236}">
                <a16:creationId xmlns:a16="http://schemas.microsoft.com/office/drawing/2014/main" id="{B9EB44BE-01D6-FA6F-3597-8ADF4E720BF7}"/>
              </a:ext>
            </a:extLst>
          </p:cNvPr>
          <p:cNvSpPr txBox="1">
            <a:spLocks noChangeArrowheads="1"/>
          </p:cNvSpPr>
          <p:nvPr/>
        </p:nvSpPr>
        <p:spPr bwMode="auto">
          <a:xfrm>
            <a:off x="3641242" y="5143155"/>
            <a:ext cx="33559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Miss Munday</a:t>
            </a:r>
          </a:p>
        </p:txBody>
      </p:sp>
      <p:sp>
        <p:nvSpPr>
          <p:cNvPr id="11271" name="Rectangle 3">
            <a:extLst>
              <a:ext uri="{FF2B5EF4-FFF2-40B4-BE49-F238E27FC236}">
                <a16:creationId xmlns:a16="http://schemas.microsoft.com/office/drawing/2014/main" id="{AC2E9CDC-DA2E-2C41-0F49-2C61BC8CDFAA}"/>
              </a:ext>
            </a:extLst>
          </p:cNvPr>
          <p:cNvSpPr txBox="1">
            <a:spLocks noChangeArrowheads="1"/>
          </p:cNvSpPr>
          <p:nvPr/>
        </p:nvSpPr>
        <p:spPr bwMode="auto">
          <a:xfrm>
            <a:off x="6383338" y="5140325"/>
            <a:ext cx="244633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Mrs Tory Hoyland</a:t>
            </a:r>
          </a:p>
        </p:txBody>
      </p:sp>
      <p:sp>
        <p:nvSpPr>
          <p:cNvPr id="11272" name="Rectangle 3">
            <a:extLst>
              <a:ext uri="{FF2B5EF4-FFF2-40B4-BE49-F238E27FC236}">
                <a16:creationId xmlns:a16="http://schemas.microsoft.com/office/drawing/2014/main" id="{BCEC8AEF-572F-F4C7-E60E-238834DDD624}"/>
              </a:ext>
            </a:extLst>
          </p:cNvPr>
          <p:cNvSpPr txBox="1">
            <a:spLocks noChangeArrowheads="1"/>
          </p:cNvSpPr>
          <p:nvPr/>
        </p:nvSpPr>
        <p:spPr bwMode="auto">
          <a:xfrm>
            <a:off x="755650" y="5929313"/>
            <a:ext cx="806291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eaLnBrk="1" hangingPunct="1">
              <a:buFont typeface="Corbel" panose="020B0503020204020204" pitchFamily="34" charset="0"/>
              <a:buNone/>
            </a:pPr>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Hever Class</a:t>
            </a:r>
          </a:p>
        </p:txBody>
      </p:sp>
      <p:sp>
        <p:nvSpPr>
          <p:cNvPr id="11273" name="Rectangle 3">
            <a:extLst>
              <a:ext uri="{FF2B5EF4-FFF2-40B4-BE49-F238E27FC236}">
                <a16:creationId xmlns:a16="http://schemas.microsoft.com/office/drawing/2014/main" id="{7AE5E781-AA71-BFD4-7136-40F54DB24FDC}"/>
              </a:ext>
            </a:extLst>
          </p:cNvPr>
          <p:cNvSpPr txBox="1">
            <a:spLocks noChangeArrowheads="1"/>
          </p:cNvSpPr>
          <p:nvPr/>
        </p:nvSpPr>
        <p:spPr bwMode="auto">
          <a:xfrm>
            <a:off x="4090504" y="5691859"/>
            <a:ext cx="2457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sz="2800" dirty="0">
                <a:solidFill>
                  <a:srgbClr val="002060"/>
                </a:solidFill>
                <a:latin typeface="Verdana" panose="020B0604030504040204" pitchFamily="34" charset="0"/>
                <a:ea typeface="Verdana" panose="020B0604030504040204" pitchFamily="34" charset="0"/>
                <a:cs typeface="Verdana" panose="020B0604030504040204" pitchFamily="34" charset="0"/>
              </a:rPr>
              <a:t>Balmoral Class</a:t>
            </a:r>
          </a:p>
        </p:txBody>
      </p:sp>
      <p:sp>
        <p:nvSpPr>
          <p:cNvPr id="11274" name="Rectangle 3">
            <a:extLst>
              <a:ext uri="{FF2B5EF4-FFF2-40B4-BE49-F238E27FC236}">
                <a16:creationId xmlns:a16="http://schemas.microsoft.com/office/drawing/2014/main" id="{4046CFE0-DE3D-07EC-BCA5-D82710F6C818}"/>
              </a:ext>
            </a:extLst>
          </p:cNvPr>
          <p:cNvSpPr txBox="1">
            <a:spLocks noChangeArrowheads="1"/>
          </p:cNvSpPr>
          <p:nvPr/>
        </p:nvSpPr>
        <p:spPr bwMode="auto">
          <a:xfrm>
            <a:off x="6454534" y="5688409"/>
            <a:ext cx="24574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sz="2800" dirty="0">
                <a:solidFill>
                  <a:srgbClr val="002060"/>
                </a:solidFill>
                <a:latin typeface="Verdana" panose="020B0604030504040204" pitchFamily="34" charset="0"/>
                <a:ea typeface="Verdana" panose="020B0604030504040204" pitchFamily="34" charset="0"/>
                <a:cs typeface="Verdana" panose="020B0604030504040204" pitchFamily="34" charset="0"/>
              </a:rPr>
              <a:t>Amberley Class</a:t>
            </a:r>
          </a:p>
        </p:txBody>
      </p:sp>
      <p:pic>
        <p:nvPicPr>
          <p:cNvPr id="11276" name="id-5EE5CF5D-2B7E-481D-B0C3-3A4EC81FDDF4" descr="Image.jpeg">
            <a:extLst>
              <a:ext uri="{FF2B5EF4-FFF2-40B4-BE49-F238E27FC236}">
                <a16:creationId xmlns:a16="http://schemas.microsoft.com/office/drawing/2014/main" id="{7AAF1235-18F9-4C5E-F94D-61FE52198F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582863"/>
            <a:ext cx="1838325" cy="235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 preview">
            <a:extLst>
              <a:ext uri="{FF2B5EF4-FFF2-40B4-BE49-F238E27FC236}">
                <a16:creationId xmlns:a16="http://schemas.microsoft.com/office/drawing/2014/main" id="{54E946CB-399C-43FC-4C76-F126ABD17F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101" t="13957" r="8990" b="-1"/>
          <a:stretch/>
        </p:blipFill>
        <p:spPr bwMode="auto">
          <a:xfrm>
            <a:off x="4421645" y="2604636"/>
            <a:ext cx="1739578" cy="23483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5" descr="Image preview">
            <a:extLst>
              <a:ext uri="{FF2B5EF4-FFF2-40B4-BE49-F238E27FC236}">
                <a16:creationId xmlns:a16="http://schemas.microsoft.com/office/drawing/2014/main" id="{648698D3-3CAC-43CA-5112-06A8C6C134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8538" y="2582863"/>
            <a:ext cx="1793875"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staff\+++ YEAR ONE 2022-23\Staff photos\Tory">
            <a:extLst>
              <a:ext uri="{FF2B5EF4-FFF2-40B4-BE49-F238E27FC236}">
                <a16:creationId xmlns:a16="http://schemas.microsoft.com/office/drawing/2014/main" id="{9A34B268-F60C-B2CE-F036-285375675CF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5461" y="2582863"/>
            <a:ext cx="1533247" cy="23594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AD3D4BB-1684-7991-F1BB-8C7939A3FB8B}"/>
              </a:ext>
            </a:extLst>
          </p:cNvPr>
          <p:cNvSpPr>
            <a:spLocks noGrp="1"/>
          </p:cNvSpPr>
          <p:nvPr>
            <p:ph type="title"/>
          </p:nvPr>
        </p:nvSpPr>
        <p:spPr>
          <a:xfrm>
            <a:off x="468313" y="133350"/>
            <a:ext cx="6794500" cy="1244600"/>
          </a:xfrm>
        </p:spPr>
        <p:txBody>
          <a:bodyPr/>
          <a:lstStyle/>
          <a:p>
            <a:pPr algn="ctr"/>
            <a:r>
              <a:rPr lang="en-GB" altLang="en-US" sz="4800">
                <a:solidFill>
                  <a:srgbClr val="FF0000"/>
                </a:solidFill>
                <a:latin typeface="Verdana" panose="020B0604030504040204" pitchFamily="34" charset="0"/>
                <a:ea typeface="Verdana" panose="020B0604030504040204" pitchFamily="34" charset="0"/>
                <a:cs typeface="Verdana" panose="020B0604030504040204" pitchFamily="34" charset="0"/>
              </a:rPr>
              <a:t>The Reception Team</a:t>
            </a:r>
          </a:p>
        </p:txBody>
      </p:sp>
      <p:sp>
        <p:nvSpPr>
          <p:cNvPr id="13315" name="Rectangle 3">
            <a:extLst>
              <a:ext uri="{FF2B5EF4-FFF2-40B4-BE49-F238E27FC236}">
                <a16:creationId xmlns:a16="http://schemas.microsoft.com/office/drawing/2014/main" id="{DA76755C-2522-9AED-B130-267D3AAE6B71}"/>
              </a:ext>
            </a:extLst>
          </p:cNvPr>
          <p:cNvSpPr>
            <a:spLocks noGrp="1"/>
          </p:cNvSpPr>
          <p:nvPr>
            <p:ph idx="1"/>
          </p:nvPr>
        </p:nvSpPr>
        <p:spPr>
          <a:xfrm>
            <a:off x="263525" y="1096963"/>
            <a:ext cx="8062913" cy="520700"/>
          </a:xfrm>
        </p:spPr>
        <p:txBody>
          <a:bodyPr/>
          <a:lstStyle/>
          <a:p>
            <a:pPr marL="34925" indent="0" algn="ctr" eaLnBrk="1" hangingPunct="1">
              <a:buFont typeface="Corbel" panose="020B0503020204020204" pitchFamily="34" charset="0"/>
              <a:buNone/>
            </a:pPr>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Teaching Assistants</a:t>
            </a:r>
          </a:p>
        </p:txBody>
      </p:sp>
      <p:sp>
        <p:nvSpPr>
          <p:cNvPr id="13316" name="Rectangle 3">
            <a:extLst>
              <a:ext uri="{FF2B5EF4-FFF2-40B4-BE49-F238E27FC236}">
                <a16:creationId xmlns:a16="http://schemas.microsoft.com/office/drawing/2014/main" id="{2FD048BD-DF5C-F519-BA2B-1CAA71A316B2}"/>
              </a:ext>
            </a:extLst>
          </p:cNvPr>
          <p:cNvSpPr txBox="1">
            <a:spLocks noChangeArrowheads="1"/>
          </p:cNvSpPr>
          <p:nvPr/>
        </p:nvSpPr>
        <p:spPr bwMode="auto">
          <a:xfrm>
            <a:off x="468313" y="5024028"/>
            <a:ext cx="223202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None/>
            </a:pPr>
            <a:r>
              <a:rPr lang="en-GB" altLang="en-US" dirty="0">
                <a:solidFill>
                  <a:srgbClr val="002060"/>
                </a:solidFill>
                <a:latin typeface="Verdana"/>
                <a:ea typeface="Verdana"/>
                <a:cs typeface="Verdana" panose="020B0604030504040204" pitchFamily="34" charset="0"/>
              </a:rPr>
              <a:t>Mrs Carrie Tarran </a:t>
            </a:r>
          </a:p>
        </p:txBody>
      </p:sp>
      <p:sp>
        <p:nvSpPr>
          <p:cNvPr id="13318" name="Rectangle 3">
            <a:extLst>
              <a:ext uri="{FF2B5EF4-FFF2-40B4-BE49-F238E27FC236}">
                <a16:creationId xmlns:a16="http://schemas.microsoft.com/office/drawing/2014/main" id="{EDB6BAA7-4397-56B2-E3C7-86413538ADB7}"/>
              </a:ext>
            </a:extLst>
          </p:cNvPr>
          <p:cNvSpPr txBox="1">
            <a:spLocks noChangeArrowheads="1"/>
          </p:cNvSpPr>
          <p:nvPr/>
        </p:nvSpPr>
        <p:spPr bwMode="auto">
          <a:xfrm>
            <a:off x="5692756" y="4661626"/>
            <a:ext cx="33559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Miss Kate Gray</a:t>
            </a:r>
          </a:p>
        </p:txBody>
      </p:sp>
      <p:sp>
        <p:nvSpPr>
          <p:cNvPr id="13319" name="Rectangle 3">
            <a:extLst>
              <a:ext uri="{FF2B5EF4-FFF2-40B4-BE49-F238E27FC236}">
                <a16:creationId xmlns:a16="http://schemas.microsoft.com/office/drawing/2014/main" id="{5FEF7A4E-8711-E390-0D8C-B50AE16631B1}"/>
              </a:ext>
            </a:extLst>
          </p:cNvPr>
          <p:cNvSpPr txBox="1">
            <a:spLocks noChangeArrowheads="1"/>
          </p:cNvSpPr>
          <p:nvPr/>
        </p:nvSpPr>
        <p:spPr bwMode="auto">
          <a:xfrm>
            <a:off x="2894012" y="4310783"/>
            <a:ext cx="33559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925"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buFont typeface="Corbel" panose="020B0503020204020204" pitchFamily="34" charset="0"/>
              <a:buNone/>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Mrs Karen Wilson</a:t>
            </a:r>
          </a:p>
        </p:txBody>
      </p:sp>
      <p:pic>
        <p:nvPicPr>
          <p:cNvPr id="13321" name="Picture 5">
            <a:extLst>
              <a:ext uri="{FF2B5EF4-FFF2-40B4-BE49-F238E27FC236}">
                <a16:creationId xmlns:a16="http://schemas.microsoft.com/office/drawing/2014/main" id="{102683BC-89C1-E3BA-08A9-F482ECC036B0}"/>
              </a:ext>
            </a:extLst>
          </p:cNvPr>
          <p:cNvPicPr>
            <a:picLocks noChangeAspect="1"/>
          </p:cNvPicPr>
          <p:nvPr/>
        </p:nvPicPr>
        <p:blipFill>
          <a:blip r:embed="rId3">
            <a:extLst>
              <a:ext uri="{28A0092B-C50C-407E-A947-70E740481C1C}">
                <a14:useLocalDpi xmlns:a14="http://schemas.microsoft.com/office/drawing/2010/main" val="0"/>
              </a:ext>
            </a:extLst>
          </a:blip>
          <a:srcRect b="22104"/>
          <a:stretch>
            <a:fillRect/>
          </a:stretch>
        </p:blipFill>
        <p:spPr bwMode="auto">
          <a:xfrm>
            <a:off x="3636639" y="2605087"/>
            <a:ext cx="1585913"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Image preview">
            <a:extLst>
              <a:ext uri="{FF2B5EF4-FFF2-40B4-BE49-F238E27FC236}">
                <a16:creationId xmlns:a16="http://schemas.microsoft.com/office/drawing/2014/main" id="{861ACA08-5BCA-2BFD-BAF7-65602EA847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7247" y="2605087"/>
            <a:ext cx="1474535" cy="196604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preview">
            <a:extLst>
              <a:ext uri="{FF2B5EF4-FFF2-40B4-BE49-F238E27FC236}">
                <a16:creationId xmlns:a16="http://schemas.microsoft.com/office/drawing/2014/main" id="{C7AD0374-A078-AE92-F5D8-22F13667312B}"/>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E5DA94E9-BC2F-650E-6BF5-32FE86AE5176}"/>
              </a:ext>
            </a:extLst>
          </p:cNvPr>
          <p:cNvPicPr>
            <a:picLocks noChangeAspect="1"/>
          </p:cNvPicPr>
          <p:nvPr/>
        </p:nvPicPr>
        <p:blipFill>
          <a:blip r:embed="rId5"/>
          <a:srcRect l="25393" t="35167" r="56083" b="24061"/>
          <a:stretch/>
        </p:blipFill>
        <p:spPr>
          <a:xfrm>
            <a:off x="808656" y="2617377"/>
            <a:ext cx="1693875" cy="233008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a:extLst>
              <a:ext uri="{FF2B5EF4-FFF2-40B4-BE49-F238E27FC236}">
                <a16:creationId xmlns:a16="http://schemas.microsoft.com/office/drawing/2014/main" id="{F9610F65-A818-A265-7D54-1F30FCB62322}"/>
              </a:ext>
            </a:extLst>
          </p:cNvPr>
          <p:cNvSpPr txBox="1">
            <a:spLocks noChangeArrowheads="1"/>
          </p:cNvSpPr>
          <p:nvPr/>
        </p:nvSpPr>
        <p:spPr bwMode="auto">
          <a:xfrm>
            <a:off x="1849182" y="884955"/>
            <a:ext cx="56165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6000" dirty="0">
                <a:solidFill>
                  <a:srgbClr val="FF0000"/>
                </a:solidFill>
                <a:latin typeface="Verdana" panose="020B0604030504040204" pitchFamily="34" charset="0"/>
                <a:ea typeface="Verdana" panose="020B0604030504040204" pitchFamily="34" charset="0"/>
                <a:cs typeface="Verdana" panose="020B0604030504040204" pitchFamily="34" charset="0"/>
              </a:rPr>
              <a:t>Starting school in Reception</a:t>
            </a:r>
          </a:p>
        </p:txBody>
      </p:sp>
      <p:pic>
        <p:nvPicPr>
          <p:cNvPr id="15363" name="Picture 3">
            <a:extLst>
              <a:ext uri="{FF2B5EF4-FFF2-40B4-BE49-F238E27FC236}">
                <a16:creationId xmlns:a16="http://schemas.microsoft.com/office/drawing/2014/main" id="{4441064D-1333-40A5-DB88-8CB8340475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28719" y="4652963"/>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91295B1D-46C0-2380-7764-4E7C4093F7A7}"/>
              </a:ext>
            </a:extLst>
          </p:cNvPr>
          <p:cNvSpPr txBox="1"/>
          <p:nvPr/>
        </p:nvSpPr>
        <p:spPr>
          <a:xfrm>
            <a:off x="8439150" y="6168540"/>
            <a:ext cx="815686" cy="430887"/>
          </a:xfrm>
          <a:prstGeom prst="rect">
            <a:avLst/>
          </a:prstGeom>
          <a:noFill/>
        </p:spPr>
        <p:txBody>
          <a:bodyPr wrap="square" rtlCol="0">
            <a:spAutoFit/>
          </a:bodyPr>
          <a:lstStyle/>
          <a:p>
            <a:r>
              <a:rPr lang="en-GB" sz="1100"/>
              <a:t>Pack</a:t>
            </a:r>
          </a:p>
          <a:p>
            <a:r>
              <a:rPr lang="en-GB" sz="1100"/>
              <a:t>Visit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a:extLst>
              <a:ext uri="{FF2B5EF4-FFF2-40B4-BE49-F238E27FC236}">
                <a16:creationId xmlns:a16="http://schemas.microsoft.com/office/drawing/2014/main" id="{38462C7F-EB4E-B1FC-8039-1424D8E508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33375"/>
            <a:ext cx="7705725"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a:extLst>
              <a:ext uri="{FF2B5EF4-FFF2-40B4-BE49-F238E27FC236}">
                <a16:creationId xmlns:a16="http://schemas.microsoft.com/office/drawing/2014/main" id="{5ADAD6E9-CA25-476D-C51A-67212A0DCEF4}"/>
              </a:ext>
            </a:extLst>
          </p:cNvPr>
          <p:cNvSpPr>
            <a:spLocks noGrp="1" noChangeArrowheads="1"/>
          </p:cNvSpPr>
          <p:nvPr>
            <p:ph idx="1"/>
          </p:nvPr>
        </p:nvSpPr>
        <p:spPr>
          <a:xfrm>
            <a:off x="539750" y="1539875"/>
            <a:ext cx="8062913" cy="4584020"/>
          </a:xfrm>
        </p:spPr>
        <p:txBody>
          <a:bodyPr/>
          <a:lstStyle/>
          <a:p>
            <a:pPr eaLnBrk="1" hangingPunct="1">
              <a:defRPr/>
            </a:pPr>
            <a:r>
              <a:rPr lang="en-GB" altLang="en-US" sz="2400" dirty="0">
                <a:solidFill>
                  <a:srgbClr val="002060"/>
                </a:solidFill>
                <a:latin typeface="Verdana"/>
                <a:ea typeface="Verdana"/>
                <a:cs typeface="Verdana" panose="020B0604030504040204" pitchFamily="34" charset="0"/>
              </a:rPr>
              <a:t>Getting dressed and undressed/putting on shoes</a:t>
            </a:r>
          </a:p>
          <a:p>
            <a:pPr eaLnBrk="1" hangingPunct="1">
              <a:defRPr/>
            </a:pPr>
            <a:r>
              <a:rPr lang="en-GB" altLang="en-US" sz="2400" dirty="0">
                <a:solidFill>
                  <a:srgbClr val="002060"/>
                </a:solidFill>
                <a:latin typeface="Verdana"/>
                <a:ea typeface="Verdana"/>
                <a:cs typeface="Verdana" panose="020B0604030504040204" pitchFamily="34" charset="0"/>
              </a:rPr>
              <a:t>Putting on and zipping up a coat (gloves &amp; wellies)</a:t>
            </a:r>
          </a:p>
          <a:p>
            <a:pPr eaLnBrk="1" hangingPunct="1">
              <a:defRPr/>
            </a:pPr>
            <a:r>
              <a:rPr lang="en-GB" altLang="en-US" sz="2400" dirty="0">
                <a:solidFill>
                  <a:srgbClr val="002060"/>
                </a:solidFill>
                <a:latin typeface="Verdana"/>
                <a:ea typeface="Verdana"/>
                <a:cs typeface="Verdana" panose="020B0604030504040204" pitchFamily="34" charset="0"/>
              </a:rPr>
              <a:t>Recognising their name (so they can independently find their jumper and belongings)</a:t>
            </a:r>
          </a:p>
          <a:p>
            <a:pPr eaLnBrk="1" hangingPunct="1">
              <a:defRPr/>
            </a:pPr>
            <a:r>
              <a:rPr lang="en-GB" altLang="en-US" sz="2400" dirty="0">
                <a:solidFill>
                  <a:srgbClr val="002060"/>
                </a:solidFill>
                <a:latin typeface="Verdana"/>
                <a:ea typeface="Verdana"/>
                <a:cs typeface="Verdana" panose="020B0604030504040204" pitchFamily="34" charset="0"/>
              </a:rPr>
              <a:t>Using a knife and fork</a:t>
            </a:r>
          </a:p>
          <a:p>
            <a:pPr eaLnBrk="1" hangingPunct="1">
              <a:defRPr/>
            </a:pPr>
            <a:r>
              <a:rPr lang="en-GB" altLang="en-US" sz="2400" dirty="0">
                <a:solidFill>
                  <a:srgbClr val="002060"/>
                </a:solidFill>
                <a:latin typeface="Verdana"/>
                <a:ea typeface="Verdana"/>
                <a:cs typeface="Verdana" panose="020B0604030504040204" pitchFamily="34" charset="0"/>
              </a:rPr>
              <a:t>Using the toilet independently</a:t>
            </a:r>
          </a:p>
          <a:p>
            <a:pPr eaLnBrk="1" hangingPunct="1">
              <a:defRPr/>
            </a:pPr>
            <a:r>
              <a:rPr lang="en-GB" altLang="en-US" sz="2400" dirty="0">
                <a:solidFill>
                  <a:srgbClr val="002060"/>
                </a:solidFill>
                <a:latin typeface="Verdana"/>
                <a:ea typeface="Verdana"/>
                <a:cs typeface="Verdana" panose="020B0604030504040204" pitchFamily="34" charset="0"/>
              </a:rPr>
              <a:t>Using their water bottle</a:t>
            </a:r>
          </a:p>
          <a:p>
            <a:pPr eaLnBrk="1" hangingPunct="1">
              <a:defRPr/>
            </a:pPr>
            <a:r>
              <a:rPr lang="en-GB" altLang="en-US" sz="2400" dirty="0">
                <a:solidFill>
                  <a:srgbClr val="002060"/>
                </a:solidFill>
                <a:latin typeface="Verdana"/>
                <a:ea typeface="Verdana"/>
                <a:cs typeface="Verdana" panose="020B0604030504040204" pitchFamily="34" charset="0"/>
              </a:rPr>
              <a:t>Manners – Please and Thank you!</a:t>
            </a:r>
          </a:p>
          <a:p>
            <a:pPr>
              <a:defRPr/>
            </a:pPr>
            <a:r>
              <a:rPr lang="en-GB" altLang="en-US" sz="2400" dirty="0">
                <a:solidFill>
                  <a:srgbClr val="002060"/>
                </a:solidFill>
                <a:latin typeface="Verdana"/>
                <a:ea typeface="Verdana"/>
                <a:cs typeface="Verdana" panose="020B0604030504040204" pitchFamily="34" charset="0"/>
              </a:rPr>
              <a:t>Remember there is one teacher for all children in the class.</a:t>
            </a:r>
            <a:endPar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34925" indent="0" algn="ctr" eaLnBrk="1" hangingPunct="1">
              <a:buNone/>
              <a:defRPr/>
            </a:pPr>
            <a:endParaRPr lang="en-GB" altLang="en-US" sz="2800" b="1" dirty="0">
              <a:solidFill>
                <a:srgbClr val="002060"/>
              </a:solidFill>
              <a:latin typeface="Verdana" panose="020B0604030504040204" pitchFamily="34" charset="0"/>
              <a:ea typeface="Verdana" panose="020B0604030504040204" pitchFamily="34" charset="0"/>
            </a:endParaRPr>
          </a:p>
          <a:p>
            <a:pPr eaLnBrk="1" hangingPunct="1">
              <a:defRPr/>
            </a:pPr>
            <a:endParaRPr lang="en-GB" altLang="en-US" dirty="0">
              <a:solidFill>
                <a:srgbClr val="FF0000"/>
              </a:solidFill>
              <a:latin typeface="Comic Sans MS" panose="030F0702030302020204" pitchFamily="66" charset="0"/>
            </a:endParaRPr>
          </a:p>
          <a:p>
            <a:pPr eaLnBrk="1" hangingPunct="1">
              <a:buFont typeface="Monotype Sorts" pitchFamily="2" charset="2"/>
              <a:buNone/>
              <a:defRPr/>
            </a:pPr>
            <a:endParaRPr lang="en-GB" altLang="en-US" sz="3600" dirty="0">
              <a:solidFill>
                <a:srgbClr val="002060"/>
              </a:solidFill>
              <a:latin typeface="Comic Sans MS" panose="030F0702030302020204" pitchFamily="66" charset="0"/>
            </a:endParaRPr>
          </a:p>
          <a:p>
            <a:pPr eaLnBrk="1" hangingPunct="1">
              <a:buNone/>
              <a:defRPr/>
            </a:pPr>
            <a:endParaRPr lang="en-GB" altLang="en-US" sz="3600" dirty="0">
              <a:solidFill>
                <a:srgbClr val="002060"/>
              </a:solidFill>
              <a:latin typeface="Comic Sans MS" panose="030F0702030302020204" pitchFamily="66" charset="0"/>
            </a:endParaRPr>
          </a:p>
        </p:txBody>
      </p:sp>
      <p:sp>
        <p:nvSpPr>
          <p:cNvPr id="19459" name="TextBox 1">
            <a:extLst>
              <a:ext uri="{FF2B5EF4-FFF2-40B4-BE49-F238E27FC236}">
                <a16:creationId xmlns:a16="http://schemas.microsoft.com/office/drawing/2014/main" id="{3E87E02A-6075-FE50-1177-014DFF768858}"/>
              </a:ext>
            </a:extLst>
          </p:cNvPr>
          <p:cNvSpPr txBox="1">
            <a:spLocks noChangeArrowheads="1"/>
          </p:cNvSpPr>
          <p:nvPr/>
        </p:nvSpPr>
        <p:spPr bwMode="auto">
          <a:xfrm>
            <a:off x="103694" y="215900"/>
            <a:ext cx="893280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3200" dirty="0">
                <a:solidFill>
                  <a:srgbClr val="FF0000"/>
                </a:solidFill>
                <a:latin typeface="Verdana"/>
                <a:ea typeface="Verdana"/>
                <a:cs typeface="Verdana" panose="020B0604030504040204" pitchFamily="34" charset="0"/>
              </a:rPr>
              <a:t>How can you prepare your child for school?</a:t>
            </a:r>
            <a:endParaRPr lang="en-GB" altLang="en-US" sz="3200"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A4468DF-4649-04CC-5FFB-A762AA1AB88F}"/>
              </a:ext>
            </a:extLst>
          </p:cNvPr>
          <p:cNvPicPr>
            <a:picLocks noChangeAspect="1"/>
          </p:cNvPicPr>
          <p:nvPr/>
        </p:nvPicPr>
        <p:blipFill>
          <a:blip r:embed="rId2"/>
          <a:srcRect l="32784" t="15237" r="33712" b="10206"/>
          <a:stretch/>
        </p:blipFill>
        <p:spPr>
          <a:xfrm>
            <a:off x="1225485" y="1140643"/>
            <a:ext cx="3063711" cy="4260916"/>
          </a:xfrm>
          <a:prstGeom prst="rect">
            <a:avLst/>
          </a:prstGeom>
        </p:spPr>
      </p:pic>
      <p:sp>
        <p:nvSpPr>
          <p:cNvPr id="6" name="TextBox 5">
            <a:extLst>
              <a:ext uri="{FF2B5EF4-FFF2-40B4-BE49-F238E27FC236}">
                <a16:creationId xmlns:a16="http://schemas.microsoft.com/office/drawing/2014/main" id="{23832816-6AFB-90D9-8974-F94095D30F3C}"/>
              </a:ext>
            </a:extLst>
          </p:cNvPr>
          <p:cNvSpPr txBox="1"/>
          <p:nvPr/>
        </p:nvSpPr>
        <p:spPr>
          <a:xfrm>
            <a:off x="4826524" y="2309567"/>
            <a:ext cx="2828041" cy="1200329"/>
          </a:xfrm>
          <a:prstGeom prst="rect">
            <a:avLst/>
          </a:prstGeom>
          <a:noFill/>
        </p:spPr>
        <p:txBody>
          <a:bodyPr wrap="square" rtlCol="0">
            <a:spAutoFit/>
          </a:bodyPr>
          <a:lstStyle/>
          <a:p>
            <a:r>
              <a:rPr lang="en-GB" dirty="0">
                <a:solidFill>
                  <a:srgbClr val="002060"/>
                </a:solidFill>
                <a:latin typeface="Verdana" panose="020B0604030504040204" pitchFamily="34" charset="0"/>
                <a:ea typeface="Verdana" panose="020B0604030504040204" pitchFamily="34" charset="0"/>
              </a:rPr>
              <a:t>You will find this leaflet inside your packs</a:t>
            </a:r>
          </a:p>
        </p:txBody>
      </p:sp>
    </p:spTree>
    <p:extLst>
      <p:ext uri="{BB962C8B-B14F-4D97-AF65-F5344CB8AC3E}">
        <p14:creationId xmlns:p14="http://schemas.microsoft.com/office/powerpoint/2010/main" val="3668895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a:extLst>
              <a:ext uri="{FF2B5EF4-FFF2-40B4-BE49-F238E27FC236}">
                <a16:creationId xmlns:a16="http://schemas.microsoft.com/office/drawing/2014/main" id="{85B12447-6842-6A40-67B1-16242676E16F}"/>
              </a:ext>
            </a:extLst>
          </p:cNvPr>
          <p:cNvSpPr txBox="1">
            <a:spLocks noChangeArrowheads="1"/>
          </p:cNvSpPr>
          <p:nvPr/>
        </p:nvSpPr>
        <p:spPr bwMode="auto">
          <a:xfrm>
            <a:off x="457200" y="447675"/>
            <a:ext cx="80311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School Uniform</a:t>
            </a:r>
          </a:p>
        </p:txBody>
      </p:sp>
      <p:sp>
        <p:nvSpPr>
          <p:cNvPr id="21507" name="TextBox 1">
            <a:extLst>
              <a:ext uri="{FF2B5EF4-FFF2-40B4-BE49-F238E27FC236}">
                <a16:creationId xmlns:a16="http://schemas.microsoft.com/office/drawing/2014/main" id="{79A78EBF-1529-6F16-228A-87165EF3696D}"/>
              </a:ext>
            </a:extLst>
          </p:cNvPr>
          <p:cNvSpPr txBox="1">
            <a:spLocks noChangeArrowheads="1"/>
          </p:cNvSpPr>
          <p:nvPr/>
        </p:nvSpPr>
        <p:spPr bwMode="auto">
          <a:xfrm>
            <a:off x="611188" y="1628775"/>
            <a:ext cx="74453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Red or white Polo shirt</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Red sweatshirt/cardigan</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Grey or black trousers/shorts/pinafore/skirt</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Red check summer dress</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Black school shoes – no laces!</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PE shorts (black)</a:t>
            </a:r>
          </a:p>
          <a:p>
            <a:pPr>
              <a:buFont typeface="Arial" panose="020B0604020202020204" pitchFamily="34" charset="0"/>
              <a:buChar char="•"/>
            </a:pPr>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PE T-shirt (red or white)</a:t>
            </a:r>
          </a:p>
        </p:txBody>
      </p:sp>
      <p:sp>
        <p:nvSpPr>
          <p:cNvPr id="3" name="TextBox 2">
            <a:extLst>
              <a:ext uri="{FF2B5EF4-FFF2-40B4-BE49-F238E27FC236}">
                <a16:creationId xmlns:a16="http://schemas.microsoft.com/office/drawing/2014/main" id="{FD9E9261-75CE-B6BE-4308-A50A55B24F8F}"/>
              </a:ext>
            </a:extLst>
          </p:cNvPr>
          <p:cNvSpPr txBox="1"/>
          <p:nvPr/>
        </p:nvSpPr>
        <p:spPr>
          <a:xfrm>
            <a:off x="6227763" y="4148138"/>
            <a:ext cx="2441575" cy="1384300"/>
          </a:xfrm>
          <a:prstGeom prst="rect">
            <a:avLst/>
          </a:prstGeom>
          <a:noFill/>
        </p:spPr>
        <p:txBody>
          <a:bodyPr wrap="none">
            <a:spAutoFit/>
          </a:bodyPr>
          <a:lstStyle/>
          <a:p>
            <a:pPr>
              <a:defRPr/>
            </a:pPr>
            <a:r>
              <a:rPr lang="en-GB" sz="3600">
                <a:solidFill>
                  <a:srgbClr val="FF0000"/>
                </a:solidFill>
                <a:latin typeface="Verdana" panose="020B0604030504040204" pitchFamily="34" charset="0"/>
                <a:ea typeface="Verdana" panose="020B0604030504040204" pitchFamily="34" charset="0"/>
                <a:cs typeface="Verdana" panose="020B0604030504040204" pitchFamily="34" charset="0"/>
              </a:rPr>
              <a:t>Plus</a:t>
            </a:r>
          </a:p>
          <a:p>
            <a:pPr marL="342900" indent="-342900">
              <a:buFont typeface="Arial" panose="020B0604020202020204" pitchFamily="34" charset="0"/>
              <a:buChar char="•"/>
              <a:defRPr/>
            </a:pPr>
            <a:r>
              <a:rPr lang="en-GB">
                <a:solidFill>
                  <a:srgbClr val="002060"/>
                </a:solidFill>
                <a:latin typeface="Verdana" panose="020B0604030504040204" pitchFamily="34" charset="0"/>
                <a:ea typeface="Verdana" panose="020B0604030504040204" pitchFamily="34" charset="0"/>
                <a:cs typeface="Verdana" panose="020B0604030504040204" pitchFamily="34" charset="0"/>
              </a:rPr>
              <a:t>Book bag </a:t>
            </a:r>
          </a:p>
          <a:p>
            <a:pPr marL="342900" indent="-342900">
              <a:buFont typeface="Arial" panose="020B0604020202020204" pitchFamily="34" charset="0"/>
              <a:buChar char="•"/>
              <a:defRPr/>
            </a:pPr>
            <a:r>
              <a:rPr lang="en-GB">
                <a:solidFill>
                  <a:srgbClr val="002060"/>
                </a:solidFill>
                <a:latin typeface="Verdana" panose="020B0604030504040204" pitchFamily="34" charset="0"/>
                <a:ea typeface="Verdana" panose="020B0604030504040204" pitchFamily="34" charset="0"/>
                <a:cs typeface="Verdana" panose="020B0604030504040204" pitchFamily="34" charset="0"/>
              </a:rPr>
              <a:t>Water bottle</a:t>
            </a:r>
          </a:p>
        </p:txBody>
      </p:sp>
      <p:sp>
        <p:nvSpPr>
          <p:cNvPr id="21509" name="TextBox 3">
            <a:extLst>
              <a:ext uri="{FF2B5EF4-FFF2-40B4-BE49-F238E27FC236}">
                <a16:creationId xmlns:a16="http://schemas.microsoft.com/office/drawing/2014/main" id="{838215AA-EA5A-3EAD-8A04-03726D572128}"/>
              </a:ext>
            </a:extLst>
          </p:cNvPr>
          <p:cNvSpPr txBox="1">
            <a:spLocks noChangeArrowheads="1"/>
          </p:cNvSpPr>
          <p:nvPr/>
        </p:nvSpPr>
        <p:spPr bwMode="auto">
          <a:xfrm>
            <a:off x="323850" y="5013325"/>
            <a:ext cx="5184775" cy="5222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2800" b="1">
                <a:solidFill>
                  <a:srgbClr val="FF0000"/>
                </a:solidFill>
                <a:latin typeface="Verdana" panose="020B0604030504040204" pitchFamily="34" charset="0"/>
                <a:ea typeface="Verdana" panose="020B0604030504040204" pitchFamily="34" charset="0"/>
                <a:cs typeface="Verdana" panose="020B0604030504040204" pitchFamily="34" charset="0"/>
              </a:rPr>
              <a:t>Please name everything!</a:t>
            </a:r>
          </a:p>
        </p:txBody>
      </p:sp>
      <p:sp>
        <p:nvSpPr>
          <p:cNvPr id="21510" name="Rectangle 2">
            <a:extLst>
              <a:ext uri="{FF2B5EF4-FFF2-40B4-BE49-F238E27FC236}">
                <a16:creationId xmlns:a16="http://schemas.microsoft.com/office/drawing/2014/main" id="{F14EC6CE-2A91-2821-089A-850B3E4490E4}"/>
              </a:ext>
            </a:extLst>
          </p:cNvPr>
          <p:cNvSpPr txBox="1">
            <a:spLocks noChangeArrowheads="1"/>
          </p:cNvSpPr>
          <p:nvPr/>
        </p:nvSpPr>
        <p:spPr bwMode="auto">
          <a:xfrm rot="10800000" flipV="1">
            <a:off x="7162800" y="292100"/>
            <a:ext cx="2879725"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spcBef>
                <a:spcPct val="0"/>
              </a:spcBef>
              <a:buClrTx/>
              <a:buSzTx/>
              <a:buFontTx/>
              <a:buNone/>
            </a:pPr>
            <a:endParaRPr lang="en-GB" altLang="en-US" sz="140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a:extLst>
              <a:ext uri="{FF2B5EF4-FFF2-40B4-BE49-F238E27FC236}">
                <a16:creationId xmlns:a16="http://schemas.microsoft.com/office/drawing/2014/main" id="{349EC9B4-0846-1C8D-84F7-C7A42400D90A}"/>
              </a:ext>
            </a:extLst>
          </p:cNvPr>
          <p:cNvSpPr>
            <a:spLocks noGrp="1"/>
          </p:cNvSpPr>
          <p:nvPr>
            <p:ph idx="1"/>
          </p:nvPr>
        </p:nvSpPr>
        <p:spPr>
          <a:xfrm>
            <a:off x="611188" y="1844675"/>
            <a:ext cx="7772400" cy="4343400"/>
          </a:xfrm>
        </p:spPr>
        <p:txBody>
          <a:bodyPr/>
          <a:lstStyle/>
          <a:p>
            <a:pPr eaLnBrk="1" hangingPunct="1"/>
            <a:r>
              <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rPr>
              <a:t>If your child is unwell, please telephone the School Office in the morning to confirm reason for absence</a:t>
            </a:r>
          </a:p>
          <a:p>
            <a:pPr eaLnBrk="1" hangingPunct="1">
              <a:buFont typeface="Monotype Sorts" pitchFamily="2" charset="2"/>
              <a:buNone/>
            </a:pPr>
            <a:r>
              <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rPr>
              <a:t> </a:t>
            </a:r>
          </a:p>
          <a:p>
            <a:pPr eaLnBrk="1" hangingPunct="1"/>
            <a:r>
              <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rPr>
              <a:t>Medical problems/allergies…let us know</a:t>
            </a:r>
          </a:p>
          <a:p>
            <a:pPr eaLnBrk="1" hangingPunct="1">
              <a:buFont typeface="Monotype Sorts" pitchFamily="2" charset="2"/>
              <a:buNone/>
            </a:pPr>
            <a:endPar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eaLnBrk="1" hangingPunct="1"/>
            <a:r>
              <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rPr>
              <a:t>Medicine in school - inhalers and epi-pens; infant paracetamol &amp; </a:t>
            </a:r>
            <a:r>
              <a:rPr lang="en-GB" altLang="en-US" sz="2400" dirty="0" err="1">
                <a:solidFill>
                  <a:srgbClr val="002060"/>
                </a:solidFill>
                <a:latin typeface="Verdana" panose="020B0604030504040204" pitchFamily="34" charset="0"/>
                <a:ea typeface="Verdana" panose="020B0604030504040204" pitchFamily="34" charset="0"/>
                <a:cs typeface="Verdana" panose="020B0604030504040204" pitchFamily="34" charset="0"/>
              </a:rPr>
              <a:t>Piriton</a:t>
            </a:r>
            <a:endPar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pic>
        <p:nvPicPr>
          <p:cNvPr id="23555" name="Picture 2">
            <a:extLst>
              <a:ext uri="{FF2B5EF4-FFF2-40B4-BE49-F238E27FC236}">
                <a16:creationId xmlns:a16="http://schemas.microsoft.com/office/drawing/2014/main" id="{14051E5A-5F40-D513-6432-0AE647FADB0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5026025"/>
            <a:ext cx="1798638"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Box 3">
            <a:extLst>
              <a:ext uri="{FF2B5EF4-FFF2-40B4-BE49-F238E27FC236}">
                <a16:creationId xmlns:a16="http://schemas.microsoft.com/office/drawing/2014/main" id="{113CC091-14F4-B789-917B-71DB32E00F23}"/>
              </a:ext>
            </a:extLst>
          </p:cNvPr>
          <p:cNvSpPr txBox="1">
            <a:spLocks noChangeArrowheads="1"/>
          </p:cNvSpPr>
          <p:nvPr/>
        </p:nvSpPr>
        <p:spPr bwMode="auto">
          <a:xfrm>
            <a:off x="2800350" y="539750"/>
            <a:ext cx="33956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Absence</a:t>
            </a:r>
          </a:p>
        </p:txBody>
      </p:sp>
      <p:sp>
        <p:nvSpPr>
          <p:cNvPr id="3" name="TextBox 4">
            <a:extLst>
              <a:ext uri="{FF2B5EF4-FFF2-40B4-BE49-F238E27FC236}">
                <a16:creationId xmlns:a16="http://schemas.microsoft.com/office/drawing/2014/main" id="{16DCB7EE-A919-DC48-820A-8CB4343DEEBB}"/>
              </a:ext>
            </a:extLst>
          </p:cNvPr>
          <p:cNvSpPr txBox="1">
            <a:spLocks noChangeArrowheads="1"/>
          </p:cNvSpPr>
          <p:nvPr/>
        </p:nvSpPr>
        <p:spPr bwMode="auto">
          <a:xfrm>
            <a:off x="450981" y="5649886"/>
            <a:ext cx="6034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3600">
                <a:solidFill>
                  <a:srgbClr val="FF0000"/>
                </a:solidFill>
                <a:latin typeface="Verdana" panose="020B0604030504040204" pitchFamily="34" charset="0"/>
                <a:ea typeface="Verdana" panose="020B0604030504040204" pitchFamily="34" charset="0"/>
                <a:cs typeface="Verdana" panose="020B0604030504040204" pitchFamily="34" charset="0"/>
              </a:rPr>
              <a:t>Attendance is Important!</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A5CECEFE-9E87-DC50-971D-C93635F1BDD5}"/>
              </a:ext>
            </a:extLst>
          </p:cNvPr>
          <p:cNvSpPr>
            <a:spLocks noGrp="1"/>
          </p:cNvSpPr>
          <p:nvPr>
            <p:ph type="title"/>
          </p:nvPr>
        </p:nvSpPr>
        <p:spPr>
          <a:xfrm>
            <a:off x="623957" y="721001"/>
            <a:ext cx="7886700" cy="993775"/>
          </a:xfrm>
        </p:spPr>
        <p:txBody>
          <a:bodyPr/>
          <a:lstStyle/>
          <a:p>
            <a:pPr algn="ctr"/>
            <a:r>
              <a:rPr lang="en-GB" altLang="en-US" b="1" dirty="0">
                <a:solidFill>
                  <a:srgbClr val="FF0000"/>
                </a:solidFill>
                <a:latin typeface="Verdana"/>
                <a:ea typeface="Verdana"/>
                <a:cs typeface="Verdana" panose="020B0604030504040204" pitchFamily="34" charset="0"/>
              </a:rPr>
              <a:t>In Reception we learn through Play!</a:t>
            </a:r>
          </a:p>
        </p:txBody>
      </p:sp>
      <p:sp>
        <p:nvSpPr>
          <p:cNvPr id="29699" name="Content Placeholder 2">
            <a:extLst>
              <a:ext uri="{FF2B5EF4-FFF2-40B4-BE49-F238E27FC236}">
                <a16:creationId xmlns:a16="http://schemas.microsoft.com/office/drawing/2014/main" id="{92CBC60D-0F31-8362-B6BB-3C0D2FE4CC4C}"/>
              </a:ext>
            </a:extLst>
          </p:cNvPr>
          <p:cNvSpPr>
            <a:spLocks noGrp="1"/>
          </p:cNvSpPr>
          <p:nvPr>
            <p:ph idx="1"/>
          </p:nvPr>
        </p:nvSpPr>
        <p:spPr>
          <a:xfrm>
            <a:off x="441325" y="2057400"/>
            <a:ext cx="6054725" cy="3263900"/>
          </a:xfrm>
        </p:spPr>
        <p:txBody>
          <a:bodyPr/>
          <a:lstStyle/>
          <a:p>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Learning through play is an important part of a child’s early development. </a:t>
            </a:r>
          </a:p>
          <a:p>
            <a:pPr marL="34925" indent="0">
              <a:buNone/>
            </a:pPr>
            <a:endPar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Playing helps young children’s brains to develop and their language and communication skills to mature.</a:t>
            </a:r>
          </a:p>
          <a:p>
            <a:pPr marL="34925" indent="0">
              <a:buNone/>
            </a:pPr>
            <a:endPar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Play gives children the opportunity to actively explore the world around them. </a:t>
            </a:r>
          </a:p>
          <a:p>
            <a:pPr marL="34925" indent="0">
              <a:buNone/>
            </a:pPr>
            <a:endPar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r>
              <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Play is one of the essential ways in which young children gain essential knowledge and skills</a:t>
            </a:r>
            <a:r>
              <a:rPr lang="en-GB" altLang="en-US" dirty="0"/>
              <a:t>.</a:t>
            </a:r>
            <a:endParaRPr lang="en-GB"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pic>
        <p:nvPicPr>
          <p:cNvPr id="29700" name="Picture 4" descr="See the source image">
            <a:extLst>
              <a:ext uri="{FF2B5EF4-FFF2-40B4-BE49-F238E27FC236}">
                <a16:creationId xmlns:a16="http://schemas.microsoft.com/office/drawing/2014/main" id="{14693463-3F24-0800-DC25-7AE7364CEF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13" y="2336799"/>
            <a:ext cx="2301875"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6" descr="See the source image">
            <a:extLst>
              <a:ext uri="{FF2B5EF4-FFF2-40B4-BE49-F238E27FC236}">
                <a16:creationId xmlns:a16="http://schemas.microsoft.com/office/drawing/2014/main" id="{F908D5BD-5C5F-AAFE-8C16-80D941428A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6213" y="4493936"/>
            <a:ext cx="2190750"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DF7409-C0AB-0931-8575-322582A3E01A}"/>
              </a:ext>
            </a:extLst>
          </p:cNvPr>
          <p:cNvSpPr>
            <a:spLocks noGrp="1"/>
          </p:cNvSpPr>
          <p:nvPr>
            <p:ph idx="1"/>
          </p:nvPr>
        </p:nvSpPr>
        <p:spPr>
          <a:xfrm>
            <a:off x="628650" y="1231900"/>
            <a:ext cx="7886700" cy="4257675"/>
          </a:xfrm>
        </p:spPr>
        <p:txBody>
          <a:bodyPr>
            <a:normAutofit/>
          </a:bodyPr>
          <a:lstStyle/>
          <a:p>
            <a:pPr marL="0" indent="0">
              <a:buFont typeface="Corbel" panose="020B0503020204020204" pitchFamily="34" charset="0"/>
              <a:buNone/>
              <a:defRPr/>
            </a:pPr>
            <a:r>
              <a:rPr lang="en-GB" sz="3300" b="1" dirty="0">
                <a:solidFill>
                  <a:srgbClr val="FF0000"/>
                </a:solidFill>
                <a:latin typeface="Verdana"/>
                <a:ea typeface="Verdana"/>
              </a:rPr>
              <a:t>Through play, children develop skills in the following areas:</a:t>
            </a:r>
          </a:p>
          <a:p>
            <a:pPr marL="0" indent="0">
              <a:buFont typeface="Corbel" panose="020B0503020204020204" pitchFamily="34" charset="0"/>
              <a:buNone/>
              <a:defRPr/>
            </a:pPr>
            <a:endParaRPr lang="en-GB">
              <a:solidFill>
                <a:srgbClr val="002060"/>
              </a:solidFill>
              <a:latin typeface="Verdana" panose="020B0604030504040204" pitchFamily="34" charset="0"/>
              <a:ea typeface="Verdana" panose="020B0604030504040204" pitchFamily="34" charset="0"/>
            </a:endParaRPr>
          </a:p>
          <a:p>
            <a:pPr>
              <a:defRPr/>
            </a:pPr>
            <a:r>
              <a:rPr lang="en-GB" dirty="0">
                <a:solidFill>
                  <a:srgbClr val="002060"/>
                </a:solidFill>
                <a:latin typeface="Verdana"/>
                <a:ea typeface="Verdana"/>
              </a:rPr>
              <a:t>Personal, Social and Emotional Development</a:t>
            </a:r>
          </a:p>
          <a:p>
            <a:pPr>
              <a:defRPr/>
            </a:pPr>
            <a:r>
              <a:rPr lang="en-GB" dirty="0">
                <a:solidFill>
                  <a:srgbClr val="002060"/>
                </a:solidFill>
                <a:latin typeface="Verdana"/>
                <a:ea typeface="Verdana"/>
              </a:rPr>
              <a:t>Communication and Language</a:t>
            </a:r>
          </a:p>
          <a:p>
            <a:pPr>
              <a:defRPr/>
            </a:pPr>
            <a:r>
              <a:rPr lang="en-GB" dirty="0">
                <a:solidFill>
                  <a:srgbClr val="002060"/>
                </a:solidFill>
                <a:latin typeface="Verdana"/>
                <a:ea typeface="Verdana"/>
              </a:rPr>
              <a:t>Physical Development</a:t>
            </a:r>
          </a:p>
          <a:p>
            <a:pPr>
              <a:defRPr/>
            </a:pPr>
            <a:r>
              <a:rPr lang="en-GB" dirty="0">
                <a:solidFill>
                  <a:srgbClr val="002060"/>
                </a:solidFill>
                <a:latin typeface="Verdana"/>
                <a:ea typeface="Verdana"/>
              </a:rPr>
              <a:t>Literacy</a:t>
            </a:r>
          </a:p>
          <a:p>
            <a:pPr>
              <a:defRPr/>
            </a:pPr>
            <a:r>
              <a:rPr lang="en-GB" dirty="0">
                <a:solidFill>
                  <a:srgbClr val="002060"/>
                </a:solidFill>
                <a:latin typeface="Verdana"/>
                <a:ea typeface="Verdana"/>
              </a:rPr>
              <a:t>Mathematics</a:t>
            </a:r>
          </a:p>
          <a:p>
            <a:pPr>
              <a:defRPr/>
            </a:pPr>
            <a:r>
              <a:rPr lang="en-GB" dirty="0">
                <a:solidFill>
                  <a:srgbClr val="002060"/>
                </a:solidFill>
                <a:latin typeface="Verdana"/>
                <a:ea typeface="Verdana"/>
              </a:rPr>
              <a:t>Understanding the World </a:t>
            </a:r>
          </a:p>
          <a:p>
            <a:pPr>
              <a:defRPr/>
            </a:pPr>
            <a:r>
              <a:rPr lang="en-GB" dirty="0">
                <a:solidFill>
                  <a:srgbClr val="002060"/>
                </a:solidFill>
                <a:latin typeface="Verdana"/>
                <a:ea typeface="Verdana"/>
              </a:rPr>
              <a:t>Expressive Art and Design </a:t>
            </a:r>
            <a:endParaRPr lang="en-GB" dirty="0">
              <a:solidFill>
                <a:srgbClr val="002060"/>
              </a:solidFill>
              <a:latin typeface="Verdana" panose="020B0604030504040204" pitchFamily="34" charset="0"/>
              <a:ea typeface="Verdana" panose="020B060403050404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78B56FA5-3B3B-9832-89A6-B4CE85532695}"/>
              </a:ext>
            </a:extLst>
          </p:cNvPr>
          <p:cNvSpPr>
            <a:spLocks noGrp="1"/>
          </p:cNvSpPr>
          <p:nvPr>
            <p:ph type="title"/>
          </p:nvPr>
        </p:nvSpPr>
        <p:spPr/>
        <p:txBody>
          <a:bodyPr/>
          <a:lstStyle/>
          <a:p>
            <a:r>
              <a:rPr lang="en-GB" altLang="en-US" sz="3000" b="1" dirty="0">
                <a:solidFill>
                  <a:srgbClr val="FF0000"/>
                </a:solidFill>
                <a:latin typeface="Verdana" panose="020B0604030504040204" pitchFamily="34" charset="0"/>
                <a:ea typeface="Verdana" panose="020B0604030504040204" pitchFamily="34" charset="0"/>
                <a:cs typeface="Verdana" panose="020B0604030504040204" pitchFamily="34" charset="0"/>
              </a:rPr>
              <a:t>What does learning through play look like at school?</a:t>
            </a:r>
          </a:p>
        </p:txBody>
      </p:sp>
      <p:sp>
        <p:nvSpPr>
          <p:cNvPr id="3" name="Content Placeholder 2">
            <a:extLst>
              <a:ext uri="{FF2B5EF4-FFF2-40B4-BE49-F238E27FC236}">
                <a16:creationId xmlns:a16="http://schemas.microsoft.com/office/drawing/2014/main" id="{C9E8DBA8-0187-56C6-B00B-4B77749DDE88}"/>
              </a:ext>
            </a:extLst>
          </p:cNvPr>
          <p:cNvSpPr>
            <a:spLocks noGrp="1"/>
          </p:cNvSpPr>
          <p:nvPr>
            <p:ph idx="1"/>
          </p:nvPr>
        </p:nvSpPr>
        <p:spPr>
          <a:xfrm>
            <a:off x="628650" y="2227263"/>
            <a:ext cx="5665788" cy="4193202"/>
          </a:xfrm>
        </p:spPr>
        <p:txBody>
          <a:bodyPr>
            <a:normAutofit fontScale="92500"/>
          </a:bodyPr>
          <a:lstStyle/>
          <a:p>
            <a:pPr marL="0" indent="0">
              <a:buNone/>
              <a:defRPr/>
            </a:pPr>
            <a:r>
              <a:rPr lang="en-GB" dirty="0">
                <a:solidFill>
                  <a:srgbClr val="002060"/>
                </a:solidFill>
                <a:latin typeface="Verdana"/>
                <a:ea typeface="Verdana"/>
              </a:rPr>
              <a:t>Children will be encouraged to select their own learning through play-based activities. </a:t>
            </a:r>
            <a:endParaRPr lang="en-GB"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dirty="0">
              <a:solidFill>
                <a:srgbClr val="002060"/>
              </a:solidFill>
              <a:latin typeface="Verdana" panose="020B0604030504040204" pitchFamily="34" charset="0"/>
              <a:ea typeface="Verdana" panose="020B0604030504040204" pitchFamily="34" charset="0"/>
            </a:endParaRPr>
          </a:p>
          <a:p>
            <a:pPr marL="0" indent="0">
              <a:buNone/>
              <a:defRPr/>
            </a:pPr>
            <a:r>
              <a:rPr lang="en-GB" dirty="0">
                <a:solidFill>
                  <a:srgbClr val="002060"/>
                </a:solidFill>
                <a:latin typeface="Verdana"/>
                <a:ea typeface="Verdana"/>
              </a:rPr>
              <a:t>Children will have the opportunity to learn inside and outside every day, in all weather! </a:t>
            </a:r>
            <a:endParaRPr lang="en-GB"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r>
              <a:rPr lang="en-GB" dirty="0">
                <a:solidFill>
                  <a:srgbClr val="002060"/>
                </a:solidFill>
                <a:latin typeface="Verdana"/>
                <a:ea typeface="Verdana"/>
              </a:rPr>
              <a:t>Toys/resources are displayed easily for children to access independently.</a:t>
            </a:r>
          </a:p>
          <a:p>
            <a:pPr marL="0" indent="0">
              <a:buFont typeface="Corbel" panose="020B0503020204020204" pitchFamily="34" charset="0"/>
              <a:buNone/>
              <a:defRPr/>
            </a:pPr>
            <a:endParaRPr lang="en-GB" dirty="0">
              <a:solidFill>
                <a:srgbClr val="002060"/>
              </a:solidFill>
              <a:latin typeface="Verdana"/>
              <a:ea typeface="Verdana"/>
            </a:endParaRPr>
          </a:p>
          <a:p>
            <a:pPr marL="0" indent="0">
              <a:buFont typeface="Corbel" panose="020B0503020204020204" pitchFamily="34" charset="0"/>
              <a:buNone/>
              <a:defRPr/>
            </a:pPr>
            <a:r>
              <a:rPr lang="en-GB" dirty="0">
                <a:solidFill>
                  <a:srgbClr val="002060"/>
                </a:solidFill>
                <a:latin typeface="Verdana"/>
                <a:ea typeface="Verdana"/>
              </a:rPr>
              <a:t>Teachers plan play-based activities to support children’s next steps and to provide new learning experiences and challenge.</a:t>
            </a:r>
          </a:p>
          <a:p>
            <a:pPr marL="0" indent="0">
              <a:buFont typeface="Corbel" panose="020B0503020204020204" pitchFamily="34" charset="0"/>
              <a:buNone/>
              <a:defRPr/>
            </a:pPr>
            <a:endParaRPr lang="en-GB"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dirty="0">
              <a:solidFill>
                <a:srgbClr val="002060"/>
              </a:solidFill>
              <a:latin typeface="Verdana" panose="020B0604030504040204" pitchFamily="34" charset="0"/>
              <a:ea typeface="Verdana" panose="020B0604030504040204" pitchFamily="34" charset="0"/>
            </a:endParaRPr>
          </a:p>
        </p:txBody>
      </p:sp>
      <p:pic>
        <p:nvPicPr>
          <p:cNvPr id="33796" name="Picture 2" descr="See the source image">
            <a:extLst>
              <a:ext uri="{FF2B5EF4-FFF2-40B4-BE49-F238E27FC236}">
                <a16:creationId xmlns:a16="http://schemas.microsoft.com/office/drawing/2014/main" id="{0D676512-8DA5-8216-96FA-BDBF57C673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4438" y="2047875"/>
            <a:ext cx="2116137"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4" descr="See the source image">
            <a:extLst>
              <a:ext uri="{FF2B5EF4-FFF2-40B4-BE49-F238E27FC236}">
                <a16:creationId xmlns:a16="http://schemas.microsoft.com/office/drawing/2014/main" id="{B4188BBF-03DF-DB43-581F-0A26A3B390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4438" y="4071938"/>
            <a:ext cx="2116137"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ee the source image">
            <a:extLst>
              <a:ext uri="{FF2B5EF4-FFF2-40B4-BE49-F238E27FC236}">
                <a16:creationId xmlns:a16="http://schemas.microsoft.com/office/drawing/2014/main" id="{7806DD3D-AC6F-A24C-3603-660E5C4901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280" y="262490"/>
            <a:ext cx="4923043" cy="6295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Content Placeholder 2">
            <a:extLst>
              <a:ext uri="{FF2B5EF4-FFF2-40B4-BE49-F238E27FC236}">
                <a16:creationId xmlns:a16="http://schemas.microsoft.com/office/drawing/2014/main" id="{9AEBBF03-7AB7-6721-30C9-F4EEFA01B871}"/>
              </a:ext>
            </a:extLst>
          </p:cNvPr>
          <p:cNvSpPr>
            <a:spLocks noGrp="1"/>
          </p:cNvSpPr>
          <p:nvPr>
            <p:ph idx="1"/>
          </p:nvPr>
        </p:nvSpPr>
        <p:spPr>
          <a:xfrm>
            <a:off x="5643632" y="2023511"/>
            <a:ext cx="3281363" cy="2781300"/>
          </a:xfrm>
        </p:spPr>
        <p:txBody>
          <a:bodyPr/>
          <a:lstStyle/>
          <a:p>
            <a:pPr marL="0" indent="0">
              <a:buFont typeface="Corbel" panose="020B0503020204020204" pitchFamily="34" charset="0"/>
              <a:buNone/>
            </a:pPr>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rPr>
              <a:t>Sometimes learning through play can be messy! If your child comes home with dirty clothes, it usually means that they have had a fun day of learning! </a:t>
            </a:r>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sym typeface="Wingdings" panose="05000000000000000000" pitchFamily="2" charset="2"/>
              </a:rPr>
              <a:t> </a:t>
            </a:r>
            <a:endPar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a:buFont typeface="Corbel" panose="020B0503020204020204" pitchFamily="34" charset="0"/>
              <a:buNone/>
            </a:pPr>
            <a:endPar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a:buFont typeface="Corbel" panose="020B0503020204020204" pitchFamily="34" charset="0"/>
              <a:buNone/>
            </a:pPr>
            <a:endPar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a:buFont typeface="Corbel" panose="020B0503020204020204" pitchFamily="34" charset="0"/>
              <a:buNone/>
            </a:pPr>
            <a:endPar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a:buFont typeface="Corbel" panose="020B0503020204020204" pitchFamily="34" charset="0"/>
              <a:buNone/>
            </a:pPr>
            <a:endPar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A118E9-9292-DBA5-192C-8EE9C49E292F}"/>
              </a:ext>
            </a:extLst>
          </p:cNvPr>
          <p:cNvSpPr>
            <a:spLocks noGrp="1"/>
          </p:cNvSpPr>
          <p:nvPr>
            <p:ph idx="1"/>
          </p:nvPr>
        </p:nvSpPr>
        <p:spPr>
          <a:xfrm>
            <a:off x="441325" y="2125663"/>
            <a:ext cx="7886700" cy="2227262"/>
          </a:xfrm>
        </p:spPr>
        <p:txBody>
          <a:bodyPr>
            <a:normAutofit/>
          </a:bodyPr>
          <a:lstStyle/>
          <a:p>
            <a:pPr marL="0" indent="0">
              <a:buFont typeface="Corbel" panose="020B0503020204020204" pitchFamily="34" charset="0"/>
              <a:buNone/>
              <a:defRPr/>
            </a:pPr>
            <a:r>
              <a:rPr lang="en-GB" sz="1800">
                <a:solidFill>
                  <a:srgbClr val="002060"/>
                </a:solidFill>
                <a:latin typeface="Verdana" panose="020B0604030504040204" pitchFamily="34" charset="0"/>
                <a:ea typeface="Verdana" panose="020B0604030504040204" pitchFamily="34" charset="0"/>
              </a:rPr>
              <a:t>In Reception, the adults will play alongside children and:</a:t>
            </a:r>
          </a:p>
          <a:p>
            <a:pPr>
              <a:defRPr/>
            </a:pPr>
            <a:r>
              <a:rPr lang="en-GB" sz="1800">
                <a:solidFill>
                  <a:srgbClr val="002060"/>
                </a:solidFill>
                <a:latin typeface="Verdana" panose="020B0604030504040204" pitchFamily="34" charset="0"/>
                <a:ea typeface="Verdana" panose="020B0604030504040204" pitchFamily="34" charset="0"/>
              </a:rPr>
              <a:t>Model</a:t>
            </a:r>
          </a:p>
          <a:p>
            <a:pPr>
              <a:defRPr/>
            </a:pPr>
            <a:r>
              <a:rPr lang="en-GB" sz="1800">
                <a:solidFill>
                  <a:srgbClr val="002060"/>
                </a:solidFill>
                <a:latin typeface="Verdana" panose="020B0604030504040204" pitchFamily="34" charset="0"/>
                <a:ea typeface="Verdana" panose="020B0604030504040204" pitchFamily="34" charset="0"/>
              </a:rPr>
              <a:t>Support</a:t>
            </a:r>
          </a:p>
          <a:p>
            <a:pPr>
              <a:defRPr/>
            </a:pPr>
            <a:r>
              <a:rPr lang="en-GB" sz="1800">
                <a:solidFill>
                  <a:srgbClr val="002060"/>
                </a:solidFill>
                <a:latin typeface="Verdana" panose="020B0604030504040204" pitchFamily="34" charset="0"/>
                <a:ea typeface="Verdana" panose="020B0604030504040204" pitchFamily="34" charset="0"/>
              </a:rPr>
              <a:t>Encourage</a:t>
            </a:r>
          </a:p>
          <a:p>
            <a:pPr>
              <a:defRPr/>
            </a:pPr>
            <a:r>
              <a:rPr lang="en-GB" sz="1800">
                <a:solidFill>
                  <a:srgbClr val="002060"/>
                </a:solidFill>
                <a:latin typeface="Verdana" panose="020B0604030504040204" pitchFamily="34" charset="0"/>
                <a:ea typeface="Verdana" panose="020B0604030504040204" pitchFamily="34" charset="0"/>
              </a:rPr>
              <a:t>Observe</a:t>
            </a:r>
          </a:p>
          <a:p>
            <a:pPr>
              <a:defRPr/>
            </a:pPr>
            <a:r>
              <a:rPr lang="en-GB" sz="1800">
                <a:solidFill>
                  <a:srgbClr val="002060"/>
                </a:solidFill>
                <a:latin typeface="Verdana" panose="020B0604030504040204" pitchFamily="34" charset="0"/>
                <a:ea typeface="Verdana" panose="020B0604030504040204" pitchFamily="34" charset="0"/>
              </a:rPr>
              <a:t>Assess</a:t>
            </a:r>
          </a:p>
          <a:p>
            <a:pPr>
              <a:defRPr/>
            </a:pPr>
            <a:endParaRPr lang="en-GB" sz="195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a:p>
        </p:txBody>
      </p:sp>
      <p:pic>
        <p:nvPicPr>
          <p:cNvPr id="37891" name="Picture 2" descr="See the source image">
            <a:extLst>
              <a:ext uri="{FF2B5EF4-FFF2-40B4-BE49-F238E27FC236}">
                <a16:creationId xmlns:a16="http://schemas.microsoft.com/office/drawing/2014/main" id="{5B01629D-8D27-05CB-01E3-A33C6B527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2605088"/>
            <a:ext cx="2062162"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4" descr="See the source image">
            <a:extLst>
              <a:ext uri="{FF2B5EF4-FFF2-40B4-BE49-F238E27FC236}">
                <a16:creationId xmlns:a16="http://schemas.microsoft.com/office/drawing/2014/main" id="{AC76E6E5-0D3C-4A7B-B9F6-7B7BC72AD1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8866" y="4824413"/>
            <a:ext cx="183515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Box 1">
            <a:extLst>
              <a:ext uri="{FF2B5EF4-FFF2-40B4-BE49-F238E27FC236}">
                <a16:creationId xmlns:a16="http://schemas.microsoft.com/office/drawing/2014/main" id="{CCB2FC58-0313-0833-4179-B9FF6549E0C4}"/>
              </a:ext>
            </a:extLst>
          </p:cNvPr>
          <p:cNvSpPr txBox="1">
            <a:spLocks noChangeArrowheads="1"/>
          </p:cNvSpPr>
          <p:nvPr/>
        </p:nvSpPr>
        <p:spPr bwMode="auto">
          <a:xfrm>
            <a:off x="3519004" y="4589049"/>
            <a:ext cx="4979988"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1800" dirty="0">
                <a:solidFill>
                  <a:srgbClr val="002060"/>
                </a:solidFill>
                <a:latin typeface="Verdana"/>
                <a:ea typeface="Verdana"/>
                <a:cs typeface="Verdana" panose="020B0604030504040204" pitchFamily="34" charset="0"/>
              </a:rPr>
              <a:t>Every day your child will take part in a learning activities with the whole class on the carpet. They may also work with an adult at a play-based task on their own or in a small group. </a:t>
            </a:r>
            <a:endParaRPr lang="en-GB" altLang="en-US" sz="1800"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endParaRPr lang="en-GB" altLang="en-US" sz="1800" dirty="0"/>
          </a:p>
        </p:txBody>
      </p:sp>
      <p:sp>
        <p:nvSpPr>
          <p:cNvPr id="37894" name="Title 1">
            <a:extLst>
              <a:ext uri="{FF2B5EF4-FFF2-40B4-BE49-F238E27FC236}">
                <a16:creationId xmlns:a16="http://schemas.microsoft.com/office/drawing/2014/main" id="{1CE66576-E9C6-3BCE-C096-0973E353B2BA}"/>
              </a:ext>
            </a:extLst>
          </p:cNvPr>
          <p:cNvSpPr>
            <a:spLocks noGrp="1"/>
          </p:cNvSpPr>
          <p:nvPr>
            <p:ph type="title"/>
          </p:nvPr>
        </p:nvSpPr>
        <p:spPr>
          <a:xfrm>
            <a:off x="684213" y="658813"/>
            <a:ext cx="7886700" cy="995362"/>
          </a:xfrm>
        </p:spPr>
        <p:txBody>
          <a:bodyPr/>
          <a:lstStyle/>
          <a:p>
            <a:r>
              <a:rPr lang="en-GB" altLang="en-US" sz="3000" b="1">
                <a:solidFill>
                  <a:srgbClr val="FF0000"/>
                </a:solidFill>
                <a:latin typeface="Verdana" panose="020B0604030504040204" pitchFamily="34" charset="0"/>
                <a:ea typeface="Verdana" panose="020B0604030504040204" pitchFamily="34" charset="0"/>
                <a:cs typeface="Verdana" panose="020B0604030504040204" pitchFamily="34" charset="0"/>
              </a:rPr>
              <a:t>What do the teachers do at school?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58249BAD-122C-F726-1AA9-F1B9A21DBF02}"/>
              </a:ext>
            </a:extLst>
          </p:cNvPr>
          <p:cNvSpPr>
            <a:spLocks noGrp="1"/>
          </p:cNvSpPr>
          <p:nvPr>
            <p:ph type="title"/>
          </p:nvPr>
        </p:nvSpPr>
        <p:spPr>
          <a:xfrm>
            <a:off x="857250" y="887413"/>
            <a:ext cx="7407275" cy="1355725"/>
          </a:xfrm>
        </p:spPr>
        <p:txBody>
          <a:bodyPr/>
          <a:lstStyle/>
          <a:p>
            <a:r>
              <a:rPr lang="en-GB" altLang="en-US" b="1">
                <a:solidFill>
                  <a:srgbClr val="FF0000"/>
                </a:solidFill>
                <a:latin typeface="Verdana" panose="020B0604030504040204" pitchFamily="34" charset="0"/>
                <a:ea typeface="Verdana" panose="020B0604030504040204" pitchFamily="34" charset="0"/>
                <a:cs typeface="Verdana" panose="020B0604030504040204" pitchFamily="34" charset="0"/>
              </a:rPr>
              <a:t>Transition</a:t>
            </a:r>
          </a:p>
        </p:txBody>
      </p:sp>
      <p:sp>
        <p:nvSpPr>
          <p:cNvPr id="39939" name="Content Placeholder 2">
            <a:extLst>
              <a:ext uri="{FF2B5EF4-FFF2-40B4-BE49-F238E27FC236}">
                <a16:creationId xmlns:a16="http://schemas.microsoft.com/office/drawing/2014/main" id="{59CDE7E6-7B50-2DF4-7225-ABAA53FD73DD}"/>
              </a:ext>
            </a:extLst>
          </p:cNvPr>
          <p:cNvSpPr>
            <a:spLocks noGrp="1"/>
          </p:cNvSpPr>
          <p:nvPr>
            <p:ph idx="1"/>
          </p:nvPr>
        </p:nvSpPr>
        <p:spPr>
          <a:xfrm>
            <a:off x="869950" y="2245139"/>
            <a:ext cx="7404100" cy="4038600"/>
          </a:xfrm>
        </p:spPr>
        <p:txBody>
          <a:bodyPr/>
          <a:lstStyle/>
          <a:p>
            <a:r>
              <a:rPr lang="en-GB" altLang="en-US" sz="2800" dirty="0">
                <a:solidFill>
                  <a:srgbClr val="002060"/>
                </a:solidFill>
                <a:latin typeface="Verdana"/>
                <a:ea typeface="Verdana"/>
                <a:cs typeface="Verdana" panose="020B0604030504040204" pitchFamily="34" charset="0"/>
              </a:rPr>
              <a:t>Open morning </a:t>
            </a:r>
            <a:r>
              <a:rPr lang="en-GB" altLang="en-US" sz="1800" dirty="0">
                <a:solidFill>
                  <a:srgbClr val="002060"/>
                </a:solidFill>
                <a:latin typeface="Verdana"/>
                <a:ea typeface="Verdana"/>
                <a:cs typeface="Verdana" panose="020B0604030504040204" pitchFamily="34" charset="0"/>
              </a:rPr>
              <a:t>Wednesday 2</a:t>
            </a:r>
            <a:r>
              <a:rPr lang="en-GB" altLang="en-US" sz="1800" baseline="30000" dirty="0">
                <a:solidFill>
                  <a:srgbClr val="002060"/>
                </a:solidFill>
                <a:latin typeface="Verdana"/>
                <a:ea typeface="Verdana"/>
                <a:cs typeface="Verdana" panose="020B0604030504040204" pitchFamily="34" charset="0"/>
              </a:rPr>
              <a:t>nd</a:t>
            </a:r>
            <a:r>
              <a:rPr lang="en-GB" altLang="en-US" sz="1800" dirty="0">
                <a:solidFill>
                  <a:srgbClr val="002060"/>
                </a:solidFill>
                <a:latin typeface="Verdana"/>
                <a:ea typeface="Verdana"/>
                <a:cs typeface="Verdana" panose="020B0604030504040204" pitchFamily="34" charset="0"/>
              </a:rPr>
              <a:t> July 9:30-10:15am</a:t>
            </a:r>
            <a:endParaRPr lang="en-GB" altLang="en-US" dirty="0">
              <a:solidFill>
                <a:srgbClr val="002060"/>
              </a:solidFill>
              <a:latin typeface="Verdana"/>
              <a:ea typeface="Verdana"/>
              <a:cs typeface="Verdana" panose="020B0604030504040204" pitchFamily="34" charset="0"/>
            </a:endParaRPr>
          </a:p>
          <a:p>
            <a:r>
              <a:rPr lang="en-GB" altLang="en-US" sz="2800" dirty="0">
                <a:solidFill>
                  <a:srgbClr val="002060"/>
                </a:solidFill>
                <a:latin typeface="Verdana"/>
                <a:ea typeface="Verdana"/>
                <a:cs typeface="Verdana" panose="020B0604030504040204" pitchFamily="34" charset="0"/>
              </a:rPr>
              <a:t>Teacher home visits </a:t>
            </a:r>
          </a:p>
          <a:p>
            <a:r>
              <a:rPr lang="en-GB" altLang="en-US" sz="2800" dirty="0">
                <a:solidFill>
                  <a:srgbClr val="002060"/>
                </a:solidFill>
                <a:latin typeface="Verdana"/>
                <a:ea typeface="Verdana"/>
                <a:cs typeface="Verdana" panose="020B0604030504040204" pitchFamily="34" charset="0"/>
              </a:rPr>
              <a:t>Staggered starts in small groups</a:t>
            </a:r>
          </a:p>
          <a:p>
            <a:r>
              <a:rPr lang="en-GB" altLang="en-US" sz="2800" dirty="0">
                <a:solidFill>
                  <a:srgbClr val="002060"/>
                </a:solidFill>
                <a:latin typeface="Verdana"/>
                <a:ea typeface="Verdana"/>
                <a:cs typeface="Verdana" panose="020B0604030504040204" pitchFamily="34" charset="0"/>
              </a:rPr>
              <a:t>All the children in together after the first week</a:t>
            </a:r>
          </a:p>
          <a:p>
            <a:r>
              <a:rPr lang="en-GB" altLang="en-US" sz="2800" dirty="0">
                <a:solidFill>
                  <a:srgbClr val="002060"/>
                </a:solidFill>
                <a:latin typeface="Verdana"/>
                <a:ea typeface="Verdana"/>
                <a:cs typeface="Verdana" panose="020B0604030504040204" pitchFamily="34" charset="0"/>
              </a:rPr>
              <a:t>Individualised transition plans to suit your child's needs</a:t>
            </a:r>
          </a:p>
        </p:txBody>
      </p:sp>
      <p:pic>
        <p:nvPicPr>
          <p:cNvPr id="39940" name="Picture 2" descr="Is your child starting School in September 2021? - Hardmoor">
            <a:extLst>
              <a:ext uri="{FF2B5EF4-FFF2-40B4-BE49-F238E27FC236}">
                <a16:creationId xmlns:a16="http://schemas.microsoft.com/office/drawing/2014/main" id="{3BA42EA5-971A-CA04-EB88-DAECF86D9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62" r="1962"/>
          <a:stretch>
            <a:fillRect/>
          </a:stretch>
        </p:blipFill>
        <p:spPr bwMode="auto">
          <a:xfrm>
            <a:off x="5508625" y="609600"/>
            <a:ext cx="2951163"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023C79-9C30-C963-2D7A-B04FDA954E41}"/>
              </a:ext>
            </a:extLst>
          </p:cNvPr>
          <p:cNvSpPr>
            <a:spLocks noGrp="1"/>
          </p:cNvSpPr>
          <p:nvPr>
            <p:ph idx="1"/>
          </p:nvPr>
        </p:nvSpPr>
        <p:spPr>
          <a:xfrm>
            <a:off x="468313" y="1487903"/>
            <a:ext cx="8219484" cy="3287575"/>
          </a:xfrm>
        </p:spPr>
        <p:txBody>
          <a:bodyPr>
            <a:normAutofit/>
          </a:bodyPr>
          <a:lstStyle/>
          <a:p>
            <a:pPr marL="0" indent="0">
              <a:buFont typeface="Corbel" panose="020B0503020204020204" pitchFamily="34" charset="0"/>
              <a:buNone/>
              <a:defRPr/>
            </a:pPr>
            <a:r>
              <a:rPr lang="en-GB" dirty="0">
                <a:solidFill>
                  <a:srgbClr val="002060"/>
                </a:solidFill>
                <a:latin typeface="Verdana"/>
                <a:ea typeface="Verdana"/>
              </a:rPr>
              <a:t>As most of the learning in Reception is practical and play based, the children do not record their learning in workbooks. Instead, we use an app called Class Dojo. On the app we will be sharing photos of our daily activities at school, as well as any ‘wow’ moments in your child’s learning.</a:t>
            </a:r>
          </a:p>
          <a:p>
            <a:pPr>
              <a:buNone/>
              <a:defRPr/>
            </a:pPr>
            <a:r>
              <a:rPr lang="en-GB" dirty="0">
                <a:solidFill>
                  <a:srgbClr val="002060"/>
                </a:solidFill>
                <a:latin typeface="Verdana"/>
                <a:ea typeface="Verdana"/>
              </a:rPr>
              <a:t>We also use Class Dojo to communicate messages to parents such as events happening in school and the weekly newsletter. It is really important that you sign up as soon as possible so that you don't miss out on any important news!</a:t>
            </a:r>
            <a:endParaRPr lang="en-GB" dirty="0">
              <a:solidFill>
                <a:srgbClr val="00000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sz="1800" dirty="0">
              <a:solidFill>
                <a:srgbClr val="002060"/>
              </a:solidFill>
              <a:latin typeface="Verdana" panose="020B0604030504040204" pitchFamily="34" charset="0"/>
              <a:ea typeface="Verdana" panose="020B0604030504040204" pitchFamily="34" charset="0"/>
            </a:endParaRPr>
          </a:p>
          <a:p>
            <a:pPr marL="0" indent="0">
              <a:buNone/>
              <a:defRPr/>
            </a:pPr>
            <a:endParaRPr lang="en-GB" sz="1800" dirty="0">
              <a:solidFill>
                <a:srgbClr val="002060"/>
              </a:solidFill>
              <a:latin typeface="Verdana" panose="020B0604030504040204" pitchFamily="34" charset="0"/>
              <a:ea typeface="Verdana" panose="020B0604030504040204" pitchFamily="34" charset="0"/>
            </a:endParaRPr>
          </a:p>
          <a:p>
            <a:pPr>
              <a:defRPr/>
            </a:pPr>
            <a:endParaRPr lang="en-GB" sz="1950" dirty="0">
              <a:solidFill>
                <a:srgbClr val="002060"/>
              </a:solidFill>
              <a:latin typeface="Verdana" panose="020B0604030504040204" pitchFamily="34" charset="0"/>
              <a:ea typeface="Verdana" panose="020B0604030504040204" pitchFamily="34" charset="0"/>
            </a:endParaRPr>
          </a:p>
          <a:p>
            <a:pPr marL="0" indent="0">
              <a:buFont typeface="Corbel" panose="020B0503020204020204" pitchFamily="34" charset="0"/>
              <a:buNone/>
              <a:defRPr/>
            </a:pPr>
            <a:endParaRPr lang="en-GB" dirty="0"/>
          </a:p>
        </p:txBody>
      </p:sp>
      <p:sp>
        <p:nvSpPr>
          <p:cNvPr id="40963" name="TextBox 1">
            <a:extLst>
              <a:ext uri="{FF2B5EF4-FFF2-40B4-BE49-F238E27FC236}">
                <a16:creationId xmlns:a16="http://schemas.microsoft.com/office/drawing/2014/main" id="{7E23CCCF-4EF7-49AD-1084-BDE866CAAE60}"/>
              </a:ext>
            </a:extLst>
          </p:cNvPr>
          <p:cNvSpPr txBox="1">
            <a:spLocks noChangeArrowheads="1"/>
          </p:cNvSpPr>
          <p:nvPr/>
        </p:nvSpPr>
        <p:spPr bwMode="auto">
          <a:xfrm>
            <a:off x="3692318" y="4781345"/>
            <a:ext cx="4979987"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GB" altLang="en-US" sz="1800" dirty="0">
              <a:solidFill>
                <a:srgbClr val="002060"/>
              </a:solidFill>
              <a:latin typeface="Verdana"/>
              <a:ea typeface="Verdana"/>
            </a:endParaRPr>
          </a:p>
          <a:p>
            <a:r>
              <a:rPr lang="en-GB" altLang="en-US" sz="2000" dirty="0">
                <a:solidFill>
                  <a:srgbClr val="FF0000"/>
                </a:solidFill>
                <a:latin typeface="Verdana"/>
                <a:ea typeface="Verdana"/>
                <a:cs typeface="Verdana" panose="020B0604030504040204" pitchFamily="34" charset="0"/>
              </a:rPr>
              <a:t>Please note that we do not use the private messaging features.</a:t>
            </a:r>
          </a:p>
          <a:p>
            <a:endParaRPr lang="en-GB" altLang="en-US" sz="1800"/>
          </a:p>
        </p:txBody>
      </p:sp>
      <p:sp>
        <p:nvSpPr>
          <p:cNvPr id="40964" name="Title 1">
            <a:extLst>
              <a:ext uri="{FF2B5EF4-FFF2-40B4-BE49-F238E27FC236}">
                <a16:creationId xmlns:a16="http://schemas.microsoft.com/office/drawing/2014/main" id="{98880B98-19BD-BB2D-C37B-DB8175A57A00}"/>
              </a:ext>
            </a:extLst>
          </p:cNvPr>
          <p:cNvSpPr>
            <a:spLocks noGrp="1"/>
          </p:cNvSpPr>
          <p:nvPr>
            <p:ph type="title"/>
          </p:nvPr>
        </p:nvSpPr>
        <p:spPr>
          <a:xfrm>
            <a:off x="750474" y="382726"/>
            <a:ext cx="7886700" cy="995362"/>
          </a:xfrm>
        </p:spPr>
        <p:txBody>
          <a:bodyPr/>
          <a:lstStyle/>
          <a:p>
            <a:r>
              <a:rPr lang="en-GB" altLang="en-US" sz="3000" b="1" dirty="0">
                <a:solidFill>
                  <a:srgbClr val="FF0000"/>
                </a:solidFill>
                <a:latin typeface="Verdana" panose="020B0604030504040204" pitchFamily="34" charset="0"/>
                <a:ea typeface="Verdana" panose="020B0604030504040204" pitchFamily="34" charset="0"/>
                <a:cs typeface="Verdana" panose="020B0604030504040204" pitchFamily="34" charset="0"/>
              </a:rPr>
              <a:t>How do we communicate with parents?</a:t>
            </a:r>
          </a:p>
        </p:txBody>
      </p:sp>
      <p:pic>
        <p:nvPicPr>
          <p:cNvPr id="40965" name="Picture 2" descr="Class Dojo | Rawcliffe Bridge and Rawcliffe Primary Schools">
            <a:extLst>
              <a:ext uri="{FF2B5EF4-FFF2-40B4-BE49-F238E27FC236}">
                <a16:creationId xmlns:a16="http://schemas.microsoft.com/office/drawing/2014/main" id="{A4C76121-B179-3355-E0C8-844ECB4483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4268788"/>
            <a:ext cx="2525712"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41C11BE2-E190-7C2F-6B07-C6576293F1CB}"/>
              </a:ext>
            </a:extLst>
          </p:cNvPr>
          <p:cNvSpPr>
            <a:spLocks noGrp="1"/>
          </p:cNvSpPr>
          <p:nvPr>
            <p:ph type="title"/>
          </p:nvPr>
        </p:nvSpPr>
        <p:spPr/>
        <p:txBody>
          <a:bodyPr/>
          <a:lstStyle/>
          <a:p>
            <a:pPr algn="ctr"/>
            <a:r>
              <a:rPr lang="en-GB" altLang="en-US">
                <a:solidFill>
                  <a:srgbClr val="FF0000"/>
                </a:solidFill>
                <a:latin typeface="Verdana" panose="020B0604030504040204" pitchFamily="34" charset="0"/>
                <a:ea typeface="Verdana" panose="020B0604030504040204" pitchFamily="34" charset="0"/>
                <a:cs typeface="Verdana" panose="020B0604030504040204" pitchFamily="34" charset="0"/>
              </a:rPr>
              <a:t>Typical day</a:t>
            </a:r>
          </a:p>
        </p:txBody>
      </p:sp>
      <p:sp>
        <p:nvSpPr>
          <p:cNvPr id="43011" name="Content Placeholder 2">
            <a:extLst>
              <a:ext uri="{FF2B5EF4-FFF2-40B4-BE49-F238E27FC236}">
                <a16:creationId xmlns:a16="http://schemas.microsoft.com/office/drawing/2014/main" id="{D1FA3A37-FB79-C7E8-8652-A67A9BC0F645}"/>
              </a:ext>
            </a:extLst>
          </p:cNvPr>
          <p:cNvSpPr>
            <a:spLocks noGrp="1"/>
          </p:cNvSpPr>
          <p:nvPr>
            <p:ph idx="1"/>
          </p:nvPr>
        </p:nvSpPr>
        <p:spPr>
          <a:xfrm>
            <a:off x="857250" y="1628775"/>
            <a:ext cx="7404100" cy="4038600"/>
          </a:xfrm>
        </p:spPr>
        <p:txBody>
          <a:bodyPr/>
          <a:lstStyle/>
          <a:p>
            <a:r>
              <a:rPr lang="en-GB" altLang="en-US" sz="1900" dirty="0"/>
              <a:t>8.40 – 8.50 – The children arrive and complete settling tasks</a:t>
            </a:r>
          </a:p>
          <a:p>
            <a:r>
              <a:rPr lang="en-GB" altLang="en-US" sz="1900" dirty="0"/>
              <a:t>8.50 – 9.00 – Register</a:t>
            </a:r>
          </a:p>
          <a:p>
            <a:r>
              <a:rPr lang="en-GB" altLang="en-US" sz="1900" dirty="0"/>
              <a:t>9.00 – 9.15 – Short Carpet Session</a:t>
            </a:r>
          </a:p>
          <a:p>
            <a:r>
              <a:rPr lang="en-GB" altLang="en-US" sz="1900" dirty="0"/>
              <a:t>9.15 – 11:20 – Discovery time</a:t>
            </a:r>
          </a:p>
          <a:p>
            <a:r>
              <a:rPr lang="en-GB" altLang="en-US" sz="1900" dirty="0"/>
              <a:t>11:20 – 11.35 – Short Carpet Session</a:t>
            </a:r>
          </a:p>
          <a:p>
            <a:r>
              <a:rPr lang="en-GB" altLang="en-US" sz="1900" dirty="0"/>
              <a:t>11.40 – 11.45 – Lunch time prep</a:t>
            </a:r>
          </a:p>
          <a:p>
            <a:r>
              <a:rPr lang="en-GB" altLang="en-US" sz="1900" dirty="0"/>
              <a:t>11.45 – 12.45 – Lunch followed by playtime</a:t>
            </a:r>
          </a:p>
          <a:p>
            <a:r>
              <a:rPr lang="en-GB" altLang="en-US" sz="1900" dirty="0"/>
              <a:t>12.45 – 12.55 – Register </a:t>
            </a:r>
          </a:p>
          <a:p>
            <a:r>
              <a:rPr lang="en-GB" altLang="en-US" sz="1900" dirty="0"/>
              <a:t>12.55 – 13.15 – Short carpet session</a:t>
            </a:r>
          </a:p>
          <a:p>
            <a:r>
              <a:rPr lang="en-GB" altLang="en-US" sz="1900" dirty="0"/>
              <a:t>13.15 – 2.30 – Discovery time</a:t>
            </a:r>
          </a:p>
          <a:p>
            <a:r>
              <a:rPr lang="en-GB" altLang="en-US" sz="1900" dirty="0"/>
              <a:t>2.30 – Story Time</a:t>
            </a:r>
          </a:p>
          <a:p>
            <a:r>
              <a:rPr lang="en-GB" altLang="en-US" sz="1900" dirty="0"/>
              <a:t>3.00 – Home Time</a:t>
            </a:r>
          </a:p>
        </p:txBody>
      </p:sp>
      <p:sp>
        <p:nvSpPr>
          <p:cNvPr id="2" name="TextBox 1">
            <a:extLst>
              <a:ext uri="{FF2B5EF4-FFF2-40B4-BE49-F238E27FC236}">
                <a16:creationId xmlns:a16="http://schemas.microsoft.com/office/drawing/2014/main" id="{EE8A2FB7-0807-BD02-7219-350EF2FCDED0}"/>
              </a:ext>
            </a:extLst>
          </p:cNvPr>
          <p:cNvSpPr txBox="1"/>
          <p:nvPr/>
        </p:nvSpPr>
        <p:spPr>
          <a:xfrm>
            <a:off x="6020444" y="2870383"/>
            <a:ext cx="260913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Verdana"/>
                <a:ea typeface="Verdana"/>
                <a:cs typeface="Times New Roman"/>
              </a:rPr>
              <a:t>This timetable changes throughout the year to suit the needs of the children.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a:extLst>
              <a:ext uri="{FF2B5EF4-FFF2-40B4-BE49-F238E27FC236}">
                <a16:creationId xmlns:a16="http://schemas.microsoft.com/office/drawing/2014/main" id="{1B2DBFB9-F4BB-1BD3-A6DA-97AA9A23D39D}"/>
              </a:ext>
            </a:extLst>
          </p:cNvPr>
          <p:cNvSpPr>
            <a:spLocks noGrp="1"/>
          </p:cNvSpPr>
          <p:nvPr>
            <p:ph idx="1"/>
          </p:nvPr>
        </p:nvSpPr>
        <p:spPr>
          <a:xfrm>
            <a:off x="539750" y="1539875"/>
            <a:ext cx="8062913" cy="4379913"/>
          </a:xfrm>
        </p:spPr>
        <p:txBody>
          <a:bodyPr/>
          <a:lstStyle/>
          <a:p>
            <a:pPr eaLnBrk="1" hangingPunct="1"/>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Reading is the best way to prepare your child for learning across the curriculum.</a:t>
            </a:r>
          </a:p>
          <a:p>
            <a:pPr eaLnBrk="1" hangingPunct="1"/>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In our school we promote a love for reading and Reading for Pleasure.</a:t>
            </a:r>
          </a:p>
          <a:p>
            <a:pPr eaLnBrk="1" hangingPunct="1"/>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If you want your child to be a good writer, they need to know LOTS of stories.</a:t>
            </a:r>
          </a:p>
          <a:p>
            <a:pPr eaLnBrk="1" hangingPunct="1"/>
            <a:r>
              <a:rPr lang="en-GB" altLang="en-US" sz="2800">
                <a:solidFill>
                  <a:srgbClr val="002060"/>
                </a:solidFill>
                <a:latin typeface="Verdana" panose="020B0604030504040204" pitchFamily="34" charset="0"/>
                <a:ea typeface="Verdana" panose="020B0604030504040204" pitchFamily="34" charset="0"/>
                <a:cs typeface="Verdana" panose="020B0604030504040204" pitchFamily="34" charset="0"/>
              </a:rPr>
              <a:t>Don’t worry that your child can’t read yet, listening to you is the best way for them to learn these stories.</a:t>
            </a:r>
          </a:p>
          <a:p>
            <a:pPr eaLnBrk="1" hangingPunct="1"/>
            <a:endParaRPr lang="en-GB" altLang="en-US">
              <a:solidFill>
                <a:srgbClr val="FF0000"/>
              </a:solidFill>
              <a:latin typeface="Comic Sans MS" panose="030F0702030302020204" pitchFamily="66" charset="0"/>
            </a:endParaRPr>
          </a:p>
          <a:p>
            <a:pPr eaLnBrk="1" hangingPunct="1">
              <a:buFont typeface="Monotype Sorts" pitchFamily="2" charset="2"/>
              <a:buNone/>
            </a:pPr>
            <a:endParaRPr lang="en-GB" altLang="en-US" sz="3600">
              <a:solidFill>
                <a:srgbClr val="002060"/>
              </a:solidFill>
              <a:latin typeface="Comic Sans MS" panose="030F0702030302020204" pitchFamily="66" charset="0"/>
            </a:endParaRPr>
          </a:p>
          <a:p>
            <a:pPr eaLnBrk="1" hangingPunct="1">
              <a:buFont typeface="Monotype Sorts" pitchFamily="2" charset="2"/>
              <a:buNone/>
            </a:pPr>
            <a:endParaRPr lang="en-GB" altLang="en-US" sz="3600">
              <a:solidFill>
                <a:srgbClr val="002060"/>
              </a:solidFill>
              <a:latin typeface="Comic Sans MS" panose="030F0702030302020204" pitchFamily="66" charset="0"/>
            </a:endParaRPr>
          </a:p>
        </p:txBody>
      </p:sp>
      <p:sp>
        <p:nvSpPr>
          <p:cNvPr id="46083" name="TextBox 1">
            <a:extLst>
              <a:ext uri="{FF2B5EF4-FFF2-40B4-BE49-F238E27FC236}">
                <a16:creationId xmlns:a16="http://schemas.microsoft.com/office/drawing/2014/main" id="{2432D15F-5550-BACA-F69D-CBD3EBF0EA10}"/>
              </a:ext>
            </a:extLst>
          </p:cNvPr>
          <p:cNvSpPr txBox="1">
            <a:spLocks noChangeArrowheads="1"/>
          </p:cNvSpPr>
          <p:nvPr/>
        </p:nvSpPr>
        <p:spPr bwMode="auto">
          <a:xfrm>
            <a:off x="1116013" y="457200"/>
            <a:ext cx="7097712"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4000">
                <a:solidFill>
                  <a:srgbClr val="FF0000"/>
                </a:solidFill>
                <a:latin typeface="Verdana" panose="020B0604030504040204" pitchFamily="34" charset="0"/>
                <a:ea typeface="Verdana" panose="020B0604030504040204" pitchFamily="34" charset="0"/>
                <a:cs typeface="Verdana" panose="020B0604030504040204" pitchFamily="34" charset="0"/>
              </a:rPr>
              <a:t>READING!</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a:extLst>
              <a:ext uri="{FF2B5EF4-FFF2-40B4-BE49-F238E27FC236}">
                <a16:creationId xmlns:a16="http://schemas.microsoft.com/office/drawing/2014/main" id="{B36E1AF9-CB2D-DF6B-6E59-C63D0E7522DB}"/>
              </a:ext>
            </a:extLst>
          </p:cNvPr>
          <p:cNvSpPr>
            <a:spLocks noGrp="1"/>
          </p:cNvSpPr>
          <p:nvPr>
            <p:ph idx="1"/>
          </p:nvPr>
        </p:nvSpPr>
        <p:spPr>
          <a:xfrm>
            <a:off x="700088" y="1582738"/>
            <a:ext cx="8125791" cy="2438400"/>
          </a:xfrm>
        </p:spPr>
        <p:txBody>
          <a:bodyPr/>
          <a:lstStyle/>
          <a:p>
            <a:pPr eaLnBrk="1" hangingPunct="1"/>
            <a:r>
              <a:rPr lang="en-GB" altLang="en-US" sz="2400" dirty="0">
                <a:solidFill>
                  <a:srgbClr val="002060"/>
                </a:solidFill>
                <a:latin typeface="Verdana"/>
                <a:ea typeface="Verdana"/>
                <a:cs typeface="Verdana" panose="020B0604030504040204" pitchFamily="34" charset="0"/>
              </a:rPr>
              <a:t>NUT FREE school</a:t>
            </a:r>
          </a:p>
          <a:p>
            <a:pPr eaLnBrk="1" hangingPunct="1"/>
            <a:r>
              <a:rPr lang="en-GB" altLang="en-US" sz="2400" dirty="0">
                <a:solidFill>
                  <a:srgbClr val="002060"/>
                </a:solidFill>
                <a:latin typeface="Verdana"/>
                <a:ea typeface="Verdana"/>
                <a:cs typeface="Verdana" panose="020B0604030504040204" pitchFamily="34" charset="0"/>
              </a:rPr>
              <a:t>Universal free school meals (dietary needs)</a:t>
            </a:r>
          </a:p>
          <a:p>
            <a:pPr eaLnBrk="1" hangingPunct="1"/>
            <a:r>
              <a:rPr lang="en-GB" altLang="en-US" sz="2400" dirty="0">
                <a:solidFill>
                  <a:srgbClr val="002060"/>
                </a:solidFill>
                <a:latin typeface="Verdana"/>
                <a:ea typeface="Verdana"/>
                <a:cs typeface="Verdana" panose="020B0604030504040204" pitchFamily="34" charset="0"/>
              </a:rPr>
              <a:t>All children will stay for lunch from their second session at school</a:t>
            </a:r>
            <a:endParaRPr lang="en-GB" altLang="en-US" sz="2400"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eaLnBrk="1" hangingPunct="1"/>
            <a:r>
              <a:rPr lang="en-GB" altLang="en-US" sz="2400" dirty="0">
                <a:solidFill>
                  <a:srgbClr val="002060"/>
                </a:solidFill>
                <a:latin typeface="Verdana"/>
                <a:ea typeface="Verdana"/>
                <a:cs typeface="Verdana" panose="020B0604030504040204" pitchFamily="34" charset="0"/>
              </a:rPr>
              <a:t>Please keep your child’s packed lunch to a reasonable size. They have around 15-20 minutes to eat.</a:t>
            </a:r>
          </a:p>
          <a:p>
            <a:pPr eaLnBrk="1" hangingPunct="1"/>
            <a:endParaRPr lang="en-GB" altLang="en-US" sz="2400">
              <a:latin typeface="Comic Sans MS" panose="030F0702030302020204" pitchFamily="66" charset="0"/>
            </a:endParaRPr>
          </a:p>
          <a:p>
            <a:pPr algn="ctr" eaLnBrk="1" hangingPunct="1">
              <a:buFont typeface="Monotype Sorts" pitchFamily="2" charset="2"/>
              <a:buNone/>
            </a:pPr>
            <a:endParaRPr lang="en-GB" altLang="en-US" sz="2400">
              <a:latin typeface="Comic Sans MS" panose="030F0702030302020204" pitchFamily="66" charset="0"/>
            </a:endParaRPr>
          </a:p>
        </p:txBody>
      </p:sp>
      <p:sp>
        <p:nvSpPr>
          <p:cNvPr id="44035" name="TextBox 3">
            <a:extLst>
              <a:ext uri="{FF2B5EF4-FFF2-40B4-BE49-F238E27FC236}">
                <a16:creationId xmlns:a16="http://schemas.microsoft.com/office/drawing/2014/main" id="{94F93D1D-4BF1-C9F1-E251-72116AA9E406}"/>
              </a:ext>
            </a:extLst>
          </p:cNvPr>
          <p:cNvSpPr txBox="1">
            <a:spLocks noChangeArrowheads="1"/>
          </p:cNvSpPr>
          <p:nvPr/>
        </p:nvSpPr>
        <p:spPr bwMode="auto">
          <a:xfrm>
            <a:off x="3348038" y="571500"/>
            <a:ext cx="24749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6000">
                <a:solidFill>
                  <a:srgbClr val="FF0000"/>
                </a:solidFill>
                <a:latin typeface="Verdana" panose="020B0604030504040204" pitchFamily="34" charset="0"/>
                <a:ea typeface="Verdana" panose="020B0604030504040204" pitchFamily="34" charset="0"/>
                <a:cs typeface="Verdana" panose="020B0604030504040204" pitchFamily="34" charset="0"/>
              </a:rPr>
              <a:t>Lunch</a:t>
            </a:r>
          </a:p>
        </p:txBody>
      </p:sp>
      <p:sp>
        <p:nvSpPr>
          <p:cNvPr id="44036" name="TextBox 4">
            <a:extLst>
              <a:ext uri="{FF2B5EF4-FFF2-40B4-BE49-F238E27FC236}">
                <a16:creationId xmlns:a16="http://schemas.microsoft.com/office/drawing/2014/main" id="{52ABC9C9-0206-12DF-FFAD-77ADE759BB9C}"/>
              </a:ext>
            </a:extLst>
          </p:cNvPr>
          <p:cNvSpPr txBox="1">
            <a:spLocks noChangeArrowheads="1"/>
          </p:cNvSpPr>
          <p:nvPr/>
        </p:nvSpPr>
        <p:spPr bwMode="auto">
          <a:xfrm>
            <a:off x="700088" y="4275138"/>
            <a:ext cx="6719887"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5400">
                <a:solidFill>
                  <a:srgbClr val="FF0000"/>
                </a:solidFill>
                <a:latin typeface="Verdana" panose="020B0604030504040204" pitchFamily="34" charset="0"/>
                <a:ea typeface="Verdana" panose="020B0604030504040204" pitchFamily="34" charset="0"/>
                <a:cs typeface="Verdana" panose="020B0604030504040204" pitchFamily="34" charset="0"/>
              </a:rPr>
              <a:t>Fruit </a:t>
            </a:r>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rPr>
              <a:t>free &amp; available daily   </a:t>
            </a:r>
          </a:p>
          <a:p>
            <a:r>
              <a:rPr lang="en-GB" altLang="en-US" sz="5400">
                <a:solidFill>
                  <a:srgbClr val="FF0000"/>
                </a:solidFill>
                <a:latin typeface="Verdana" panose="020B0604030504040204" pitchFamily="34" charset="0"/>
                <a:ea typeface="Verdana" panose="020B0604030504040204" pitchFamily="34" charset="0"/>
                <a:cs typeface="Verdana" panose="020B0604030504040204" pitchFamily="34" charset="0"/>
              </a:rPr>
              <a:t>Milk </a:t>
            </a:r>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rPr>
              <a:t>free for under 5’s, </a:t>
            </a:r>
          </a:p>
          <a:p>
            <a:r>
              <a:rPr lang="en-GB" altLang="en-US">
                <a:solidFill>
                  <a:srgbClr val="002060"/>
                </a:solidFill>
                <a:latin typeface="Verdana" panose="020B0604030504040204" pitchFamily="34" charset="0"/>
                <a:ea typeface="Verdana" panose="020B0604030504040204" pitchFamily="34" charset="0"/>
                <a:cs typeface="Verdana" panose="020B0604030504040204" pitchFamily="34" charset="0"/>
              </a:rPr>
              <a:t>available daily but must be ordered online</a:t>
            </a:r>
          </a:p>
        </p:txBody>
      </p:sp>
      <p:sp>
        <p:nvSpPr>
          <p:cNvPr id="44037" name="Rectangle 2">
            <a:extLst>
              <a:ext uri="{FF2B5EF4-FFF2-40B4-BE49-F238E27FC236}">
                <a16:creationId xmlns:a16="http://schemas.microsoft.com/office/drawing/2014/main" id="{DEE84A16-98E2-346A-9F5A-9E03ABC8845C}"/>
              </a:ext>
            </a:extLst>
          </p:cNvPr>
          <p:cNvSpPr txBox="1">
            <a:spLocks noChangeArrowheads="1"/>
          </p:cNvSpPr>
          <p:nvPr/>
        </p:nvSpPr>
        <p:spPr bwMode="auto">
          <a:xfrm rot="10800000" flipV="1">
            <a:off x="7162800" y="292100"/>
            <a:ext cx="2879725"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685800">
              <a:lnSpc>
                <a:spcPct val="90000"/>
              </a:lnSpc>
              <a:spcBef>
                <a:spcPts val="1000"/>
              </a:spcBef>
              <a:buClr>
                <a:schemeClr val="accent1"/>
              </a:buClr>
              <a:buSzPct val="80000"/>
              <a:buFont typeface="Corbel" panose="020B0503020204020204" pitchFamily="34" charset="0"/>
              <a:buChar char="•"/>
              <a:defRPr sz="2000">
                <a:solidFill>
                  <a:schemeClr val="accent1"/>
                </a:solidFill>
                <a:latin typeface="Corbel" panose="020B0503020204020204" pitchFamily="34" charset="0"/>
              </a:defRPr>
            </a:lvl1pPr>
            <a:lvl2pPr marL="342900" indent="-136525" defTabSz="685800">
              <a:lnSpc>
                <a:spcPct val="90000"/>
              </a:lnSpc>
              <a:spcBef>
                <a:spcPts val="150"/>
              </a:spcBef>
              <a:spcAft>
                <a:spcPts val="300"/>
              </a:spcAft>
              <a:buClr>
                <a:schemeClr val="accent1"/>
              </a:buClr>
              <a:buSzPct val="80000"/>
              <a:buFont typeface="Corbel" panose="020B0503020204020204" pitchFamily="34" charset="0"/>
              <a:buChar char="•"/>
              <a:defRPr>
                <a:solidFill>
                  <a:schemeClr val="accent1"/>
                </a:solidFill>
                <a:latin typeface="Corbel" panose="020B0503020204020204" pitchFamily="34" charset="0"/>
              </a:defRPr>
            </a:lvl2pPr>
            <a:lvl3pPr marL="547688" indent="-136525" defTabSz="685800">
              <a:lnSpc>
                <a:spcPct val="90000"/>
              </a:lnSpc>
              <a:spcBef>
                <a:spcPts val="150"/>
              </a:spcBef>
              <a:spcAft>
                <a:spcPts val="300"/>
              </a:spcAft>
              <a:buClr>
                <a:schemeClr val="accent1"/>
              </a:buClr>
              <a:buSzPct val="80000"/>
              <a:buFont typeface="Corbel" panose="020B0503020204020204" pitchFamily="34" charset="0"/>
              <a:buChar char="•"/>
              <a:defRPr sz="1600">
                <a:solidFill>
                  <a:schemeClr val="accent1"/>
                </a:solidFill>
                <a:latin typeface="Corbel" panose="020B0503020204020204" pitchFamily="34" charset="0"/>
              </a:defRPr>
            </a:lvl3pPr>
            <a:lvl4pPr marL="7540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4pPr>
            <a:lvl5pPr marL="919163" indent="-136525" defTabSz="68580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5pPr>
            <a:lvl6pPr marL="13763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6pPr>
            <a:lvl7pPr marL="18335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7pPr>
            <a:lvl8pPr marL="22907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8pPr>
            <a:lvl9pPr marL="2747963" indent="-136525" defTabSz="685800" eaLnBrk="0" fontAlgn="base" hangingPunct="0">
              <a:lnSpc>
                <a:spcPct val="90000"/>
              </a:lnSpc>
              <a:spcBef>
                <a:spcPts val="150"/>
              </a:spcBef>
              <a:spcAft>
                <a:spcPts val="300"/>
              </a:spcAft>
              <a:buClr>
                <a:schemeClr val="accent1"/>
              </a:buClr>
              <a:buSzPct val="80000"/>
              <a:buFont typeface="Corbel" panose="020B0503020204020204" pitchFamily="34" charset="0"/>
              <a:buChar char="•"/>
              <a:defRPr sz="1400">
                <a:solidFill>
                  <a:schemeClr val="accent1"/>
                </a:solidFill>
                <a:latin typeface="Corbel" panose="020B0503020204020204" pitchFamily="34" charset="0"/>
              </a:defRPr>
            </a:lvl9pPr>
          </a:lstStyle>
          <a:p>
            <a:pPr algn="ctr" eaLnBrk="1" hangingPunct="1">
              <a:spcBef>
                <a:spcPct val="0"/>
              </a:spcBef>
              <a:buClrTx/>
              <a:buSzTx/>
              <a:buFontTx/>
              <a:buNone/>
            </a:pPr>
            <a:endParaRPr lang="en-GB" altLang="en-US" sz="140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2">
            <a:extLst>
              <a:ext uri="{FF2B5EF4-FFF2-40B4-BE49-F238E27FC236}">
                <a16:creationId xmlns:a16="http://schemas.microsoft.com/office/drawing/2014/main" id="{8B82C047-6209-ADA2-66EE-3144B754D71E}"/>
              </a:ext>
            </a:extLst>
          </p:cNvPr>
          <p:cNvSpPr txBox="1">
            <a:spLocks noChangeArrowheads="1"/>
          </p:cNvSpPr>
          <p:nvPr/>
        </p:nvSpPr>
        <p:spPr bwMode="auto">
          <a:xfrm>
            <a:off x="87313" y="495300"/>
            <a:ext cx="4540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4000">
                <a:solidFill>
                  <a:srgbClr val="FF0000"/>
                </a:solidFill>
                <a:latin typeface="Verdana" panose="020B0604030504040204" pitchFamily="34" charset="0"/>
                <a:ea typeface="Verdana" panose="020B0604030504040204" pitchFamily="34" charset="0"/>
                <a:cs typeface="Verdana" panose="020B0604030504040204" pitchFamily="34" charset="0"/>
              </a:rPr>
              <a:t>The cloakroom</a:t>
            </a:r>
          </a:p>
        </p:txBody>
      </p:sp>
      <p:sp>
        <p:nvSpPr>
          <p:cNvPr id="48131" name="TextBox 2">
            <a:extLst>
              <a:ext uri="{FF2B5EF4-FFF2-40B4-BE49-F238E27FC236}">
                <a16:creationId xmlns:a16="http://schemas.microsoft.com/office/drawing/2014/main" id="{1AB7DA9D-0520-ADCD-2076-CCF091735CA3}"/>
              </a:ext>
            </a:extLst>
          </p:cNvPr>
          <p:cNvSpPr txBox="1">
            <a:spLocks noChangeArrowheads="1"/>
          </p:cNvSpPr>
          <p:nvPr/>
        </p:nvSpPr>
        <p:spPr bwMode="auto">
          <a:xfrm>
            <a:off x="4516438" y="495300"/>
            <a:ext cx="4540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4000">
                <a:solidFill>
                  <a:srgbClr val="FF0000"/>
                </a:solidFill>
                <a:latin typeface="Verdana" panose="020B0604030504040204" pitchFamily="34" charset="0"/>
                <a:ea typeface="Verdana" panose="020B0604030504040204" pitchFamily="34" charset="0"/>
                <a:cs typeface="Verdana" panose="020B0604030504040204" pitchFamily="34" charset="0"/>
              </a:rPr>
              <a:t>Shared Area</a:t>
            </a:r>
          </a:p>
        </p:txBody>
      </p:sp>
      <p:pic>
        <p:nvPicPr>
          <p:cNvPr id="48132" name="Picture 3">
            <a:extLst>
              <a:ext uri="{FF2B5EF4-FFF2-40B4-BE49-F238E27FC236}">
                <a16:creationId xmlns:a16="http://schemas.microsoft.com/office/drawing/2014/main" id="{39A39D86-17BA-E4FF-F3F5-C26799CBA1D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250" y="1341438"/>
            <a:ext cx="3508375"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4" descr="Image preview">
            <a:extLst>
              <a:ext uri="{FF2B5EF4-FFF2-40B4-BE49-F238E27FC236}">
                <a16:creationId xmlns:a16="http://schemas.microsoft.com/office/drawing/2014/main" id="{4D29D11B-97A1-C6B2-0A44-822634779A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1557338"/>
            <a:ext cx="3313112" cy="441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2">
            <a:extLst>
              <a:ext uri="{FF2B5EF4-FFF2-40B4-BE49-F238E27FC236}">
                <a16:creationId xmlns:a16="http://schemas.microsoft.com/office/drawing/2014/main" id="{BC59D64A-9440-4BD3-B508-77BEA291D9D4}"/>
              </a:ext>
            </a:extLst>
          </p:cNvPr>
          <p:cNvSpPr txBox="1">
            <a:spLocks noChangeArrowheads="1"/>
          </p:cNvSpPr>
          <p:nvPr/>
        </p:nvSpPr>
        <p:spPr bwMode="auto">
          <a:xfrm>
            <a:off x="2384425" y="212725"/>
            <a:ext cx="4105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3600">
                <a:solidFill>
                  <a:srgbClr val="FF0000"/>
                </a:solidFill>
                <a:latin typeface="Verdana" panose="020B0604030504040204" pitchFamily="34" charset="0"/>
                <a:ea typeface="Verdana" panose="020B0604030504040204" pitchFamily="34" charset="0"/>
                <a:cs typeface="Verdana" panose="020B0604030504040204" pitchFamily="34" charset="0"/>
              </a:rPr>
              <a:t>The classrooms and shared area</a:t>
            </a:r>
          </a:p>
        </p:txBody>
      </p:sp>
      <p:pic>
        <p:nvPicPr>
          <p:cNvPr id="50179" name="Picture 2" descr="A picture containing indoor, furniture, wall, table&#10;&#10;Description automatically generated">
            <a:extLst>
              <a:ext uri="{FF2B5EF4-FFF2-40B4-BE49-F238E27FC236}">
                <a16:creationId xmlns:a16="http://schemas.microsoft.com/office/drawing/2014/main" id="{BE7FABBD-115D-4CA9-740C-E47B5FC890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225" y="1493838"/>
            <a:ext cx="3489325"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6" descr="Image preview">
            <a:extLst>
              <a:ext uri="{FF2B5EF4-FFF2-40B4-BE49-F238E27FC236}">
                <a16:creationId xmlns:a16="http://schemas.microsoft.com/office/drawing/2014/main" id="{8162BB31-4116-8D81-3043-F67FA6DAC6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412875"/>
            <a:ext cx="3600450" cy="270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10" descr="Image preview">
            <a:extLst>
              <a:ext uri="{FF2B5EF4-FFF2-40B4-BE49-F238E27FC236}">
                <a16:creationId xmlns:a16="http://schemas.microsoft.com/office/drawing/2014/main" id="{42079D16-5B6F-0128-9613-F723755B10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1463" y="4152900"/>
            <a:ext cx="3416300" cy="256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2" name="TextBox 1">
            <a:extLst>
              <a:ext uri="{FF2B5EF4-FFF2-40B4-BE49-F238E27FC236}">
                <a16:creationId xmlns:a16="http://schemas.microsoft.com/office/drawing/2014/main" id="{84CD3785-FC37-7528-782E-7EB05436884D}"/>
              </a:ext>
            </a:extLst>
          </p:cNvPr>
          <p:cNvSpPr txBox="1">
            <a:spLocks noChangeArrowheads="1"/>
          </p:cNvSpPr>
          <p:nvPr/>
        </p:nvSpPr>
        <p:spPr bwMode="auto">
          <a:xfrm>
            <a:off x="539750" y="4221163"/>
            <a:ext cx="20875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a:solidFill>
                  <a:srgbClr val="FF0000"/>
                </a:solidFill>
                <a:latin typeface="Arial" panose="020B0604020202020204" pitchFamily="34" charset="0"/>
                <a:cs typeface="Arial" panose="020B0604020202020204" pitchFamily="34" charset="0"/>
              </a:rPr>
              <a:t>Hever Class</a:t>
            </a:r>
          </a:p>
        </p:txBody>
      </p:sp>
      <p:sp>
        <p:nvSpPr>
          <p:cNvPr id="50183" name="TextBox 2">
            <a:extLst>
              <a:ext uri="{FF2B5EF4-FFF2-40B4-BE49-F238E27FC236}">
                <a16:creationId xmlns:a16="http://schemas.microsoft.com/office/drawing/2014/main" id="{F2CDD912-103B-B1D0-E493-A8807042D4C8}"/>
              </a:ext>
            </a:extLst>
          </p:cNvPr>
          <p:cNvSpPr txBox="1">
            <a:spLocks noChangeArrowheads="1"/>
          </p:cNvSpPr>
          <p:nvPr/>
        </p:nvSpPr>
        <p:spPr bwMode="auto">
          <a:xfrm>
            <a:off x="6227763" y="4152900"/>
            <a:ext cx="25209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a:solidFill>
                  <a:srgbClr val="FF0000"/>
                </a:solidFill>
                <a:latin typeface="Arial" panose="020B0604020202020204" pitchFamily="34" charset="0"/>
                <a:cs typeface="Arial" panose="020B0604020202020204" pitchFamily="34" charset="0"/>
              </a:rPr>
              <a:t>Amberley Class</a:t>
            </a:r>
          </a:p>
        </p:txBody>
      </p:sp>
      <p:sp>
        <p:nvSpPr>
          <p:cNvPr id="50184" name="TextBox 3">
            <a:extLst>
              <a:ext uri="{FF2B5EF4-FFF2-40B4-BE49-F238E27FC236}">
                <a16:creationId xmlns:a16="http://schemas.microsoft.com/office/drawing/2014/main" id="{6FC6C716-94E0-B13C-074F-C6B2AE56584A}"/>
              </a:ext>
            </a:extLst>
          </p:cNvPr>
          <p:cNvSpPr txBox="1">
            <a:spLocks noChangeArrowheads="1"/>
          </p:cNvSpPr>
          <p:nvPr/>
        </p:nvSpPr>
        <p:spPr bwMode="auto">
          <a:xfrm>
            <a:off x="395288" y="6092825"/>
            <a:ext cx="2324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a:solidFill>
                  <a:srgbClr val="FF0000"/>
                </a:solidFill>
                <a:latin typeface="Arial" panose="020B0604020202020204" pitchFamily="34" charset="0"/>
                <a:cs typeface="Arial" panose="020B0604020202020204" pitchFamily="34" charset="0"/>
              </a:rPr>
              <a:t>Balmoral Class</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Box 2">
            <a:extLst>
              <a:ext uri="{FF2B5EF4-FFF2-40B4-BE49-F238E27FC236}">
                <a16:creationId xmlns:a16="http://schemas.microsoft.com/office/drawing/2014/main" id="{CA149FAB-04BC-8E86-58D5-271A759798FE}"/>
              </a:ext>
            </a:extLst>
          </p:cNvPr>
          <p:cNvSpPr txBox="1">
            <a:spLocks noChangeArrowheads="1"/>
          </p:cNvSpPr>
          <p:nvPr/>
        </p:nvSpPr>
        <p:spPr bwMode="auto">
          <a:xfrm>
            <a:off x="2085975" y="5876925"/>
            <a:ext cx="50768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3600">
                <a:solidFill>
                  <a:srgbClr val="FF0000"/>
                </a:solidFill>
                <a:latin typeface="Verdana" panose="020B0604030504040204" pitchFamily="34" charset="0"/>
                <a:ea typeface="Verdana" panose="020B0604030504040204" pitchFamily="34" charset="0"/>
                <a:cs typeface="Verdana" panose="020B0604030504040204" pitchFamily="34" charset="0"/>
              </a:rPr>
              <a:t>The Learning Garden</a:t>
            </a:r>
          </a:p>
        </p:txBody>
      </p:sp>
      <p:pic>
        <p:nvPicPr>
          <p:cNvPr id="52227" name="Picture 3">
            <a:extLst>
              <a:ext uri="{FF2B5EF4-FFF2-40B4-BE49-F238E27FC236}">
                <a16:creationId xmlns:a16="http://schemas.microsoft.com/office/drawing/2014/main" id="{169CB75E-B451-90DA-8B36-5A50974DCB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06963" y="592138"/>
            <a:ext cx="330200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8" name="Picture 6">
            <a:extLst>
              <a:ext uri="{FF2B5EF4-FFF2-40B4-BE49-F238E27FC236}">
                <a16:creationId xmlns:a16="http://schemas.microsoft.com/office/drawing/2014/main" id="{0828FD98-6CCC-0B04-D9F1-4CEABCBFEA8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85763"/>
            <a:ext cx="3132137" cy="234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9" name="Picture 4">
            <a:extLst>
              <a:ext uri="{FF2B5EF4-FFF2-40B4-BE49-F238E27FC236}">
                <a16:creationId xmlns:a16="http://schemas.microsoft.com/office/drawing/2014/main" id="{313CE1DD-6393-FC1E-2D14-1A54CF2E405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2775" y="3529013"/>
            <a:ext cx="3130550" cy="234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7">
            <a:extLst>
              <a:ext uri="{FF2B5EF4-FFF2-40B4-BE49-F238E27FC236}">
                <a16:creationId xmlns:a16="http://schemas.microsoft.com/office/drawing/2014/main" id="{1BC0EC75-97CE-C460-811F-B16D9651B47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71461" y="3322922"/>
            <a:ext cx="3454977" cy="259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2">
            <a:extLst>
              <a:ext uri="{FF2B5EF4-FFF2-40B4-BE49-F238E27FC236}">
                <a16:creationId xmlns:a16="http://schemas.microsoft.com/office/drawing/2014/main" id="{263D3D16-8673-F4C9-CAAF-2B28B746E4BB}"/>
              </a:ext>
            </a:extLst>
          </p:cNvPr>
          <p:cNvSpPr txBox="1">
            <a:spLocks noChangeArrowheads="1"/>
          </p:cNvSpPr>
          <p:nvPr/>
        </p:nvSpPr>
        <p:spPr bwMode="auto">
          <a:xfrm>
            <a:off x="2085975" y="5876925"/>
            <a:ext cx="50768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GB" altLang="en-US" sz="3600">
                <a:solidFill>
                  <a:srgbClr val="FF0000"/>
                </a:solidFill>
                <a:latin typeface="Verdana" panose="020B0604030504040204" pitchFamily="34" charset="0"/>
                <a:ea typeface="Verdana" panose="020B0604030504040204" pitchFamily="34" charset="0"/>
                <a:cs typeface="Verdana" panose="020B0604030504040204" pitchFamily="34" charset="0"/>
              </a:rPr>
              <a:t>The toilets</a:t>
            </a:r>
          </a:p>
        </p:txBody>
      </p:sp>
      <p:pic>
        <p:nvPicPr>
          <p:cNvPr id="54275" name="Picture 2">
            <a:extLst>
              <a:ext uri="{FF2B5EF4-FFF2-40B4-BE49-F238E27FC236}">
                <a16:creationId xmlns:a16="http://schemas.microsoft.com/office/drawing/2014/main" id="{8CFB2508-2268-54EB-3F85-FA6B88CFCC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24388" y="403225"/>
            <a:ext cx="4032250"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pic>
        <p:nvPicPr>
          <p:cNvPr id="54276" name="Picture 3">
            <a:extLst>
              <a:ext uri="{FF2B5EF4-FFF2-40B4-BE49-F238E27FC236}">
                <a16:creationId xmlns:a16="http://schemas.microsoft.com/office/drawing/2014/main" id="{77659CD4-2B1A-F019-7232-3B03893C3D3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03225"/>
            <a:ext cx="4032250"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9D5E5B10-1F6F-537E-E9A3-A88D6677BE77}"/>
              </a:ext>
            </a:extLst>
          </p:cNvPr>
          <p:cNvSpPr>
            <a:spLocks noGrp="1"/>
          </p:cNvSpPr>
          <p:nvPr>
            <p:ph type="title"/>
          </p:nvPr>
        </p:nvSpPr>
        <p:spPr>
          <a:xfrm>
            <a:off x="831850" y="188913"/>
            <a:ext cx="7407275" cy="1355725"/>
          </a:xfrm>
        </p:spPr>
        <p:txBody>
          <a:bodyPr/>
          <a:lstStyle/>
          <a:p>
            <a:pPr algn="ctr"/>
            <a:r>
              <a:rPr lang="en-GB" altLang="en-US">
                <a:solidFill>
                  <a:srgbClr val="FF0000"/>
                </a:solidFill>
                <a:latin typeface="Verdana" panose="020B0604030504040204" pitchFamily="34" charset="0"/>
                <a:ea typeface="Verdana" panose="020B0604030504040204" pitchFamily="34" charset="0"/>
                <a:cs typeface="Verdana" panose="020B0604030504040204" pitchFamily="34" charset="0"/>
              </a:rPr>
              <a:t>Inclusion</a:t>
            </a:r>
          </a:p>
        </p:txBody>
      </p:sp>
      <p:sp>
        <p:nvSpPr>
          <p:cNvPr id="2" name="TextBox 1">
            <a:extLst>
              <a:ext uri="{FF2B5EF4-FFF2-40B4-BE49-F238E27FC236}">
                <a16:creationId xmlns:a16="http://schemas.microsoft.com/office/drawing/2014/main" id="{754366BB-E1AA-4B4E-2A65-37E5AC2B6510}"/>
              </a:ext>
            </a:extLst>
          </p:cNvPr>
          <p:cNvSpPr txBox="1"/>
          <p:nvPr/>
        </p:nvSpPr>
        <p:spPr>
          <a:xfrm>
            <a:off x="1115218" y="1406524"/>
            <a:ext cx="6840537" cy="5262563"/>
          </a:xfrm>
          <a:prstGeom prst="rect">
            <a:avLst/>
          </a:prstGeom>
          <a:noFill/>
        </p:spPr>
        <p:txBody>
          <a:bodyPr>
            <a:spAutoFit/>
          </a:bodyPr>
          <a:lstStyle/>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Role of the Inclusion Lead</a:t>
            </a:r>
          </a:p>
          <a:p>
            <a:pPr marL="342900" indent="-342900" algn="ctr">
              <a:buFont typeface="Arial" panose="020B0604020202020204" pitchFamily="34" charset="0"/>
              <a:buChar char="•"/>
              <a:defRPr/>
            </a:pPr>
            <a:endParaRPr lang="en-GB" dirty="0">
              <a:solidFill>
                <a:srgbClr val="3333FF"/>
              </a:solidFill>
              <a:latin typeface="Verdana" panose="020B0604030504040204" pitchFamily="34" charset="0"/>
              <a:ea typeface="Verdana" panose="020B0604030504040204" pitchFamily="34" charset="0"/>
              <a:cs typeface="Verdana" panose="020B0604030504040204" pitchFamily="34" charset="0"/>
            </a:endParaRPr>
          </a:p>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What if you have any worries or concerns?</a:t>
            </a:r>
          </a:p>
          <a:p>
            <a:pPr algn="ctr">
              <a:defRPr/>
            </a:pPr>
            <a:endParaRPr lang="en-GB" dirty="0">
              <a:solidFill>
                <a:srgbClr val="3333FF"/>
              </a:solidFill>
              <a:latin typeface="Verdana" panose="020B0604030504040204" pitchFamily="34" charset="0"/>
              <a:ea typeface="Verdana" panose="020B0604030504040204" pitchFamily="34" charset="0"/>
              <a:cs typeface="Verdana" panose="020B0604030504040204" pitchFamily="34" charset="0"/>
            </a:endParaRPr>
          </a:p>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Partnership with Parents</a:t>
            </a:r>
          </a:p>
          <a:p>
            <a:pPr marL="342900" indent="-342900" algn="ctr">
              <a:buFont typeface="Arial" panose="020B0604020202020204" pitchFamily="34" charset="0"/>
              <a:buChar char="•"/>
              <a:defRPr/>
            </a:pPr>
            <a:endParaRPr lang="en-GB" dirty="0">
              <a:solidFill>
                <a:srgbClr val="3333FF"/>
              </a:solidFill>
              <a:latin typeface="Verdana" panose="020B0604030504040204" pitchFamily="34" charset="0"/>
              <a:ea typeface="Verdana" panose="020B0604030504040204" pitchFamily="34" charset="0"/>
              <a:cs typeface="Verdana" panose="020B0604030504040204" pitchFamily="34" charset="0"/>
            </a:endParaRPr>
          </a:p>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Support and services available</a:t>
            </a:r>
          </a:p>
          <a:p>
            <a:pPr marL="342900" indent="-342900" algn="ctr">
              <a:buFont typeface="Arial" panose="020B0604020202020204" pitchFamily="34" charset="0"/>
              <a:buChar char="•"/>
              <a:defRPr/>
            </a:pPr>
            <a:endParaRPr lang="en-GB" dirty="0">
              <a:solidFill>
                <a:srgbClr val="3333FF"/>
              </a:solidFill>
              <a:latin typeface="Verdana" panose="020B0604030504040204" pitchFamily="34" charset="0"/>
              <a:ea typeface="Verdana" panose="020B0604030504040204" pitchFamily="34" charset="0"/>
              <a:cs typeface="Verdana" panose="020B0604030504040204" pitchFamily="34" charset="0"/>
            </a:endParaRPr>
          </a:p>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How to contact Mrs Tomlinson </a:t>
            </a:r>
          </a:p>
          <a:p>
            <a:pPr marL="342900" indent="-342900" algn="ctr">
              <a:buFont typeface="Arial" panose="020B0604020202020204" pitchFamily="34" charset="0"/>
              <a:buChar char="•"/>
              <a:defRPr/>
            </a:pPr>
            <a:r>
              <a:rPr lang="en-GB" dirty="0">
                <a:solidFill>
                  <a:srgbClr val="3333FF"/>
                </a:solidFill>
                <a:latin typeface="Verdana" panose="020B0604030504040204" pitchFamily="34" charset="0"/>
                <a:ea typeface="Verdana" panose="020B0604030504040204" pitchFamily="34" charset="0"/>
                <a:cs typeface="Verdana" panose="020B0604030504040204" pitchFamily="34" charset="0"/>
              </a:rPr>
              <a:t>School main number on 01293 886324 or email office@maidenbowerinfant.w-sussex.sch.uk</a:t>
            </a:r>
          </a:p>
          <a:p>
            <a:pPr marL="342900" indent="-342900">
              <a:buFont typeface="Arial" panose="020B0604020202020204" pitchFamily="34" charset="0"/>
              <a:buChar char="•"/>
              <a:defRPr/>
            </a:pP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606C4E40-B8A3-4C50-0D32-31611AD022E7}"/>
              </a:ext>
            </a:extLst>
          </p:cNvPr>
          <p:cNvSpPr>
            <a:spLocks noGrp="1"/>
          </p:cNvSpPr>
          <p:nvPr>
            <p:ph type="title"/>
          </p:nvPr>
        </p:nvSpPr>
        <p:spPr/>
        <p:txBody>
          <a:bodyPr/>
          <a:lstStyle/>
          <a:p>
            <a:pPr algn="ctr"/>
            <a:r>
              <a:rPr lang="en-GB" altLang="en-US" b="1">
                <a:solidFill>
                  <a:srgbClr val="FF0000"/>
                </a:solidFill>
              </a:rPr>
              <a:t>Pupil Premium</a:t>
            </a:r>
          </a:p>
        </p:txBody>
      </p:sp>
      <p:sp>
        <p:nvSpPr>
          <p:cNvPr id="3" name="Content Placeholder 2">
            <a:extLst>
              <a:ext uri="{FF2B5EF4-FFF2-40B4-BE49-F238E27FC236}">
                <a16:creationId xmlns:a16="http://schemas.microsoft.com/office/drawing/2014/main" id="{CBAC90EA-FBB1-2946-7465-B260684365BB}"/>
              </a:ext>
            </a:extLst>
          </p:cNvPr>
          <p:cNvSpPr>
            <a:spLocks noGrp="1"/>
          </p:cNvSpPr>
          <p:nvPr>
            <p:ph idx="1"/>
          </p:nvPr>
        </p:nvSpPr>
        <p:spPr/>
        <p:txBody>
          <a:bodyPr/>
          <a:lstStyle/>
          <a:p>
            <a:pPr>
              <a:defRPr/>
            </a:pPr>
            <a:r>
              <a:rPr lang="en-GB" sz="3200" dirty="0">
                <a:solidFill>
                  <a:srgbClr val="002060"/>
                </a:solidFill>
              </a:rPr>
              <a:t>If you think you may be eligible for a pupil premium grant, please pick up a form from the office.</a:t>
            </a:r>
          </a:p>
          <a:p>
            <a:pPr marL="34925" indent="0">
              <a:buFont typeface="Corbel" panose="020B0503020204020204" pitchFamily="34" charset="0"/>
              <a:buNone/>
              <a:defRPr/>
            </a:pPr>
            <a:endParaRPr lang="en-GB" sz="3200" dirty="0">
              <a:solidFill>
                <a:srgbClr val="002060"/>
              </a:solidFill>
            </a:endParaRPr>
          </a:p>
          <a:p>
            <a:pPr>
              <a:defRPr/>
            </a:pPr>
            <a:r>
              <a:rPr lang="en-GB" sz="3200" dirty="0">
                <a:solidFill>
                  <a:srgbClr val="002060"/>
                </a:solidFill>
              </a:rPr>
              <a:t>More information on the government website:</a:t>
            </a:r>
          </a:p>
          <a:p>
            <a:pPr marL="34925" indent="0">
              <a:buFont typeface="Corbel" panose="020B0503020204020204" pitchFamily="34" charset="0"/>
              <a:buNone/>
              <a:defRPr/>
            </a:pPr>
            <a:r>
              <a:rPr lang="en-GB" sz="2800" dirty="0">
                <a:solidFill>
                  <a:srgbClr val="002060"/>
                </a:solidFill>
                <a:hlinkClick r:id="rId3"/>
              </a:rPr>
              <a:t>https://www.gov.uk/government/publications/pupil-premium/pupil-premium</a:t>
            </a:r>
            <a:r>
              <a:rPr lang="en-GB" sz="2800" dirty="0">
                <a:solidFill>
                  <a:srgbClr val="002060"/>
                </a:solidFill>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F12911A-4EBA-0A10-F621-0520062FB6CB}"/>
              </a:ext>
            </a:extLst>
          </p:cNvPr>
          <p:cNvSpPr/>
          <p:nvPr/>
        </p:nvSpPr>
        <p:spPr>
          <a:xfrm>
            <a:off x="3100066" y="1042089"/>
            <a:ext cx="2553447" cy="1459280"/>
          </a:xfrm>
          <a:prstGeom prst="ellips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Fireworks  </a:t>
            </a:r>
          </a:p>
          <a:p>
            <a:pPr algn="ctr"/>
            <a:r>
              <a:rPr lang="en-GB" sz="2800" b="1" dirty="0">
                <a:solidFill>
                  <a:schemeClr val="tx1"/>
                </a:solidFill>
              </a:rPr>
              <a:t>£6,100</a:t>
            </a:r>
          </a:p>
        </p:txBody>
      </p:sp>
      <p:sp>
        <p:nvSpPr>
          <p:cNvPr id="5" name="Oval 4">
            <a:extLst>
              <a:ext uri="{FF2B5EF4-FFF2-40B4-BE49-F238E27FC236}">
                <a16:creationId xmlns:a16="http://schemas.microsoft.com/office/drawing/2014/main" id="{2152EC44-4C68-C212-636C-47FCFC47D0B9}"/>
              </a:ext>
            </a:extLst>
          </p:cNvPr>
          <p:cNvSpPr/>
          <p:nvPr/>
        </p:nvSpPr>
        <p:spPr>
          <a:xfrm>
            <a:off x="3214791" y="2774110"/>
            <a:ext cx="2456770" cy="1439615"/>
          </a:xfrm>
          <a:prstGeom prst="ellips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Christmas Fair</a:t>
            </a:r>
          </a:p>
          <a:p>
            <a:pPr algn="ctr"/>
            <a:r>
              <a:rPr lang="en-GB" sz="2800" b="1" dirty="0">
                <a:solidFill>
                  <a:schemeClr val="tx1"/>
                </a:solidFill>
              </a:rPr>
              <a:t>£1,500</a:t>
            </a:r>
            <a:endParaRPr lang="en-GB" sz="2400" b="1" dirty="0">
              <a:solidFill>
                <a:schemeClr val="tx1"/>
              </a:solidFill>
            </a:endParaRPr>
          </a:p>
        </p:txBody>
      </p:sp>
      <p:sp>
        <p:nvSpPr>
          <p:cNvPr id="6" name="Oval 5">
            <a:extLst>
              <a:ext uri="{FF2B5EF4-FFF2-40B4-BE49-F238E27FC236}">
                <a16:creationId xmlns:a16="http://schemas.microsoft.com/office/drawing/2014/main" id="{E2799261-51D0-A160-EC08-CD523DD35439}"/>
              </a:ext>
            </a:extLst>
          </p:cNvPr>
          <p:cNvSpPr/>
          <p:nvPr/>
        </p:nvSpPr>
        <p:spPr>
          <a:xfrm>
            <a:off x="3054877" y="4643007"/>
            <a:ext cx="2643189" cy="1484646"/>
          </a:xfrm>
          <a:prstGeom prst="ellips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Summer Fair </a:t>
            </a:r>
          </a:p>
          <a:p>
            <a:pPr algn="ctr"/>
            <a:r>
              <a:rPr lang="en-GB" sz="2800" b="1" dirty="0">
                <a:solidFill>
                  <a:schemeClr val="tx1"/>
                </a:solidFill>
              </a:rPr>
              <a:t>20</a:t>
            </a:r>
            <a:r>
              <a:rPr lang="en-GB" sz="2800" b="1" baseline="30000" dirty="0">
                <a:solidFill>
                  <a:schemeClr val="tx1"/>
                </a:solidFill>
              </a:rPr>
              <a:t>th</a:t>
            </a:r>
            <a:r>
              <a:rPr lang="en-GB" sz="2800" b="1" dirty="0">
                <a:solidFill>
                  <a:schemeClr val="tx1"/>
                </a:solidFill>
              </a:rPr>
              <a:t> June</a:t>
            </a:r>
            <a:r>
              <a:rPr lang="en-GB" sz="2800" dirty="0">
                <a:solidFill>
                  <a:schemeClr val="tx1"/>
                </a:solidFill>
              </a:rPr>
              <a:t> </a:t>
            </a:r>
            <a:endParaRPr lang="en-GB" sz="2000" dirty="0">
              <a:solidFill>
                <a:schemeClr val="tx1"/>
              </a:solidFill>
            </a:endParaRPr>
          </a:p>
        </p:txBody>
      </p:sp>
      <p:sp>
        <p:nvSpPr>
          <p:cNvPr id="7" name="Oval 6">
            <a:extLst>
              <a:ext uri="{FF2B5EF4-FFF2-40B4-BE49-F238E27FC236}">
                <a16:creationId xmlns:a16="http://schemas.microsoft.com/office/drawing/2014/main" id="{0E0608AD-9A20-89BF-F8EE-4C63A6CB56B8}"/>
              </a:ext>
            </a:extLst>
          </p:cNvPr>
          <p:cNvSpPr/>
          <p:nvPr/>
        </p:nvSpPr>
        <p:spPr>
          <a:xfrm>
            <a:off x="531513" y="1602022"/>
            <a:ext cx="1137378" cy="899347"/>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School Lottery </a:t>
            </a:r>
          </a:p>
          <a:p>
            <a:pPr algn="ctr"/>
            <a:r>
              <a:rPr lang="en-GB" sz="1600" dirty="0">
                <a:solidFill>
                  <a:schemeClr val="tx1"/>
                </a:solidFill>
              </a:rPr>
              <a:t>£430</a:t>
            </a:r>
          </a:p>
        </p:txBody>
      </p:sp>
      <p:sp>
        <p:nvSpPr>
          <p:cNvPr id="8" name="Oval 7">
            <a:extLst>
              <a:ext uri="{FF2B5EF4-FFF2-40B4-BE49-F238E27FC236}">
                <a16:creationId xmlns:a16="http://schemas.microsoft.com/office/drawing/2014/main" id="{5AE9470F-8651-6EDC-C605-B11A9A5F2E31}"/>
              </a:ext>
            </a:extLst>
          </p:cNvPr>
          <p:cNvSpPr/>
          <p:nvPr/>
        </p:nvSpPr>
        <p:spPr>
          <a:xfrm>
            <a:off x="348435" y="3119288"/>
            <a:ext cx="1247713" cy="943221"/>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Bingo </a:t>
            </a:r>
          </a:p>
          <a:p>
            <a:pPr algn="ctr"/>
            <a:r>
              <a:rPr lang="en-GB" sz="1600" dirty="0">
                <a:solidFill>
                  <a:schemeClr val="tx1"/>
                </a:solidFill>
              </a:rPr>
              <a:t>£180</a:t>
            </a:r>
          </a:p>
        </p:txBody>
      </p:sp>
      <p:sp>
        <p:nvSpPr>
          <p:cNvPr id="9" name="Oval 8">
            <a:extLst>
              <a:ext uri="{FF2B5EF4-FFF2-40B4-BE49-F238E27FC236}">
                <a16:creationId xmlns:a16="http://schemas.microsoft.com/office/drawing/2014/main" id="{B80046C3-92A2-1FAE-BA51-774034D6C506}"/>
              </a:ext>
            </a:extLst>
          </p:cNvPr>
          <p:cNvSpPr/>
          <p:nvPr/>
        </p:nvSpPr>
        <p:spPr>
          <a:xfrm>
            <a:off x="346112" y="4654513"/>
            <a:ext cx="1271017" cy="807503"/>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Paint &amp; Sip </a:t>
            </a:r>
          </a:p>
          <a:p>
            <a:pPr algn="ctr"/>
            <a:r>
              <a:rPr lang="en-GB" sz="1600" dirty="0">
                <a:solidFill>
                  <a:schemeClr val="tx1"/>
                </a:solidFill>
              </a:rPr>
              <a:t>£140</a:t>
            </a:r>
          </a:p>
        </p:txBody>
      </p:sp>
      <p:sp>
        <p:nvSpPr>
          <p:cNvPr id="10" name="Oval 9">
            <a:extLst>
              <a:ext uri="{FF2B5EF4-FFF2-40B4-BE49-F238E27FC236}">
                <a16:creationId xmlns:a16="http://schemas.microsoft.com/office/drawing/2014/main" id="{081F6B04-3091-46B5-CA79-9551B24C525B}"/>
              </a:ext>
            </a:extLst>
          </p:cNvPr>
          <p:cNvSpPr/>
          <p:nvPr/>
        </p:nvSpPr>
        <p:spPr>
          <a:xfrm>
            <a:off x="7204963" y="2964077"/>
            <a:ext cx="1690212" cy="1207561"/>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24/25</a:t>
            </a:r>
          </a:p>
          <a:p>
            <a:pPr algn="ctr"/>
            <a:r>
              <a:rPr lang="en-GB" sz="1600" dirty="0">
                <a:solidFill>
                  <a:schemeClr val="tx1"/>
                </a:solidFill>
              </a:rPr>
              <a:t>YR &amp; Y1 £1,260</a:t>
            </a:r>
          </a:p>
          <a:p>
            <a:pPr algn="ctr"/>
            <a:r>
              <a:rPr lang="en-GB" sz="1600" dirty="0">
                <a:solidFill>
                  <a:schemeClr val="tx1"/>
                </a:solidFill>
              </a:rPr>
              <a:t>Nursery £504</a:t>
            </a:r>
          </a:p>
        </p:txBody>
      </p:sp>
      <p:sp>
        <p:nvSpPr>
          <p:cNvPr id="11" name="Oval 10">
            <a:extLst>
              <a:ext uri="{FF2B5EF4-FFF2-40B4-BE49-F238E27FC236}">
                <a16:creationId xmlns:a16="http://schemas.microsoft.com/office/drawing/2014/main" id="{DEAA99BC-3C9C-A34D-2B22-D08E18D88CCA}"/>
              </a:ext>
            </a:extLst>
          </p:cNvPr>
          <p:cNvSpPr/>
          <p:nvPr/>
        </p:nvSpPr>
        <p:spPr>
          <a:xfrm>
            <a:off x="5784897" y="900535"/>
            <a:ext cx="1690212" cy="1029270"/>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23/24 </a:t>
            </a:r>
          </a:p>
          <a:p>
            <a:pPr algn="ctr"/>
            <a:r>
              <a:rPr lang="en-GB" sz="1400" dirty="0">
                <a:solidFill>
                  <a:schemeClr val="tx1"/>
                </a:solidFill>
              </a:rPr>
              <a:t>Each Year Group £500</a:t>
            </a:r>
          </a:p>
          <a:p>
            <a:pPr algn="ctr"/>
            <a:r>
              <a:rPr lang="en-GB" sz="1400" dirty="0">
                <a:solidFill>
                  <a:schemeClr val="tx1"/>
                </a:solidFill>
              </a:rPr>
              <a:t>Nursery £200</a:t>
            </a:r>
          </a:p>
        </p:txBody>
      </p:sp>
      <p:sp>
        <p:nvSpPr>
          <p:cNvPr id="12" name="Oval 11">
            <a:extLst>
              <a:ext uri="{FF2B5EF4-FFF2-40B4-BE49-F238E27FC236}">
                <a16:creationId xmlns:a16="http://schemas.microsoft.com/office/drawing/2014/main" id="{1A28C0F3-5B1C-09F7-A11A-A4549E2EBE46}"/>
              </a:ext>
            </a:extLst>
          </p:cNvPr>
          <p:cNvSpPr/>
          <p:nvPr/>
        </p:nvSpPr>
        <p:spPr>
          <a:xfrm>
            <a:off x="5779261" y="5462016"/>
            <a:ext cx="1599064" cy="990234"/>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Drumming Y2</a:t>
            </a:r>
          </a:p>
          <a:p>
            <a:pPr algn="ctr"/>
            <a:r>
              <a:rPr lang="en-GB" sz="1600" dirty="0">
                <a:solidFill>
                  <a:schemeClr val="tx1"/>
                </a:solidFill>
              </a:rPr>
              <a:t>£1,200</a:t>
            </a:r>
          </a:p>
        </p:txBody>
      </p:sp>
      <p:sp>
        <p:nvSpPr>
          <p:cNvPr id="13" name="Oval 12">
            <a:extLst>
              <a:ext uri="{FF2B5EF4-FFF2-40B4-BE49-F238E27FC236}">
                <a16:creationId xmlns:a16="http://schemas.microsoft.com/office/drawing/2014/main" id="{36EF563C-5035-0A40-B62B-74EE8E4BEB50}"/>
              </a:ext>
            </a:extLst>
          </p:cNvPr>
          <p:cNvSpPr/>
          <p:nvPr/>
        </p:nvSpPr>
        <p:spPr>
          <a:xfrm>
            <a:off x="5779261" y="2464993"/>
            <a:ext cx="1490132" cy="1029271"/>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Junk Orchestra </a:t>
            </a:r>
          </a:p>
          <a:p>
            <a:pPr algn="ctr"/>
            <a:r>
              <a:rPr lang="en-GB" sz="1600" dirty="0">
                <a:solidFill>
                  <a:schemeClr val="tx1"/>
                </a:solidFill>
              </a:rPr>
              <a:t>£600</a:t>
            </a:r>
          </a:p>
        </p:txBody>
      </p:sp>
      <p:sp>
        <p:nvSpPr>
          <p:cNvPr id="14" name="Oval 13">
            <a:extLst>
              <a:ext uri="{FF2B5EF4-FFF2-40B4-BE49-F238E27FC236}">
                <a16:creationId xmlns:a16="http://schemas.microsoft.com/office/drawing/2014/main" id="{B6ADCDFC-5E1B-0BE0-AC3E-01705A591650}"/>
              </a:ext>
            </a:extLst>
          </p:cNvPr>
          <p:cNvSpPr/>
          <p:nvPr/>
        </p:nvSpPr>
        <p:spPr>
          <a:xfrm>
            <a:off x="7649830" y="5677979"/>
            <a:ext cx="1096296" cy="708581"/>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Silent Disco</a:t>
            </a:r>
          </a:p>
          <a:p>
            <a:pPr algn="ctr"/>
            <a:r>
              <a:rPr lang="en-GB" sz="1600" dirty="0">
                <a:solidFill>
                  <a:schemeClr val="tx1"/>
                </a:solidFill>
              </a:rPr>
              <a:t>£400</a:t>
            </a:r>
          </a:p>
        </p:txBody>
      </p:sp>
      <p:sp>
        <p:nvSpPr>
          <p:cNvPr id="15" name="Oval 14">
            <a:extLst>
              <a:ext uri="{FF2B5EF4-FFF2-40B4-BE49-F238E27FC236}">
                <a16:creationId xmlns:a16="http://schemas.microsoft.com/office/drawing/2014/main" id="{0723AF6C-1D27-3C03-FAFC-C7F55250CC08}"/>
              </a:ext>
            </a:extLst>
          </p:cNvPr>
          <p:cNvSpPr/>
          <p:nvPr/>
        </p:nvSpPr>
        <p:spPr>
          <a:xfrm>
            <a:off x="5835202" y="4062509"/>
            <a:ext cx="1201208" cy="807503"/>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err="1">
                <a:solidFill>
                  <a:schemeClr val="tx1"/>
                </a:solidFill>
              </a:rPr>
              <a:t>Ipad</a:t>
            </a:r>
            <a:r>
              <a:rPr lang="en-GB" sz="1600" dirty="0">
                <a:solidFill>
                  <a:schemeClr val="tx1"/>
                </a:solidFill>
              </a:rPr>
              <a:t> Cases </a:t>
            </a:r>
          </a:p>
          <a:p>
            <a:pPr algn="ctr"/>
            <a:r>
              <a:rPr lang="en-GB" sz="1600" dirty="0">
                <a:solidFill>
                  <a:schemeClr val="tx1"/>
                </a:solidFill>
              </a:rPr>
              <a:t>£540</a:t>
            </a:r>
          </a:p>
        </p:txBody>
      </p:sp>
      <p:sp>
        <p:nvSpPr>
          <p:cNvPr id="16" name="Oval 15">
            <a:extLst>
              <a:ext uri="{FF2B5EF4-FFF2-40B4-BE49-F238E27FC236}">
                <a16:creationId xmlns:a16="http://schemas.microsoft.com/office/drawing/2014/main" id="{A115C2FB-B2CB-7B3C-8AB4-C51452FFB563}"/>
              </a:ext>
            </a:extLst>
          </p:cNvPr>
          <p:cNvSpPr/>
          <p:nvPr/>
        </p:nvSpPr>
        <p:spPr>
          <a:xfrm>
            <a:off x="7475109" y="1860254"/>
            <a:ext cx="1324005" cy="840152"/>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Forest School </a:t>
            </a:r>
          </a:p>
          <a:p>
            <a:pPr algn="ctr"/>
            <a:r>
              <a:rPr lang="en-GB" sz="1600" dirty="0">
                <a:solidFill>
                  <a:schemeClr val="tx1"/>
                </a:solidFill>
              </a:rPr>
              <a:t>£80</a:t>
            </a:r>
          </a:p>
        </p:txBody>
      </p:sp>
      <p:sp>
        <p:nvSpPr>
          <p:cNvPr id="17" name="Oval 16">
            <a:extLst>
              <a:ext uri="{FF2B5EF4-FFF2-40B4-BE49-F238E27FC236}">
                <a16:creationId xmlns:a16="http://schemas.microsoft.com/office/drawing/2014/main" id="{2F46461B-70DA-B00F-BA50-E8170F2B5C02}"/>
              </a:ext>
            </a:extLst>
          </p:cNvPr>
          <p:cNvSpPr/>
          <p:nvPr/>
        </p:nvSpPr>
        <p:spPr>
          <a:xfrm>
            <a:off x="7200051" y="4430675"/>
            <a:ext cx="1599063" cy="990234"/>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err="1">
                <a:solidFill>
                  <a:schemeClr val="tx1"/>
                </a:solidFill>
              </a:rPr>
              <a:t>Ipad</a:t>
            </a:r>
            <a:r>
              <a:rPr lang="en-GB" sz="1600" dirty="0">
                <a:solidFill>
                  <a:schemeClr val="tx1"/>
                </a:solidFill>
              </a:rPr>
              <a:t> Charging Trolley</a:t>
            </a:r>
          </a:p>
          <a:p>
            <a:pPr algn="ctr"/>
            <a:r>
              <a:rPr lang="en-GB" sz="1600" dirty="0">
                <a:solidFill>
                  <a:schemeClr val="tx1"/>
                </a:solidFill>
              </a:rPr>
              <a:t>£1,200</a:t>
            </a:r>
          </a:p>
        </p:txBody>
      </p:sp>
      <p:sp>
        <p:nvSpPr>
          <p:cNvPr id="18" name="Oval 17">
            <a:extLst>
              <a:ext uri="{FF2B5EF4-FFF2-40B4-BE49-F238E27FC236}">
                <a16:creationId xmlns:a16="http://schemas.microsoft.com/office/drawing/2014/main" id="{DC63F90E-A0A6-410A-F3D9-8032B465BF2F}"/>
              </a:ext>
            </a:extLst>
          </p:cNvPr>
          <p:cNvSpPr/>
          <p:nvPr/>
        </p:nvSpPr>
        <p:spPr>
          <a:xfrm>
            <a:off x="1765433" y="2306699"/>
            <a:ext cx="1211939" cy="807502"/>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X-mas Cards</a:t>
            </a:r>
          </a:p>
          <a:p>
            <a:pPr algn="ctr"/>
            <a:r>
              <a:rPr lang="en-GB" sz="1600" dirty="0">
                <a:solidFill>
                  <a:schemeClr val="tx1"/>
                </a:solidFill>
              </a:rPr>
              <a:t>£127</a:t>
            </a:r>
            <a:endParaRPr lang="en-GB" dirty="0">
              <a:solidFill>
                <a:schemeClr val="tx1"/>
              </a:solidFill>
            </a:endParaRPr>
          </a:p>
        </p:txBody>
      </p:sp>
      <p:sp>
        <p:nvSpPr>
          <p:cNvPr id="19" name="Oval 18">
            <a:extLst>
              <a:ext uri="{FF2B5EF4-FFF2-40B4-BE49-F238E27FC236}">
                <a16:creationId xmlns:a16="http://schemas.microsoft.com/office/drawing/2014/main" id="{570C2A43-6ED3-63F1-2972-812B61285018}"/>
              </a:ext>
            </a:extLst>
          </p:cNvPr>
          <p:cNvSpPr/>
          <p:nvPr/>
        </p:nvSpPr>
        <p:spPr>
          <a:xfrm>
            <a:off x="1819367" y="3790193"/>
            <a:ext cx="1175508" cy="807503"/>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Asda </a:t>
            </a:r>
          </a:p>
          <a:p>
            <a:pPr algn="ctr"/>
            <a:r>
              <a:rPr lang="en-GB" sz="1600" dirty="0">
                <a:solidFill>
                  <a:schemeClr val="tx1"/>
                </a:solidFill>
              </a:rPr>
              <a:t>£90</a:t>
            </a:r>
          </a:p>
        </p:txBody>
      </p:sp>
      <p:sp>
        <p:nvSpPr>
          <p:cNvPr id="20" name="TextBox 19">
            <a:extLst>
              <a:ext uri="{FF2B5EF4-FFF2-40B4-BE49-F238E27FC236}">
                <a16:creationId xmlns:a16="http://schemas.microsoft.com/office/drawing/2014/main" id="{EE4F1178-18B2-9909-16DC-5C35A761F563}"/>
              </a:ext>
            </a:extLst>
          </p:cNvPr>
          <p:cNvSpPr txBox="1"/>
          <p:nvPr/>
        </p:nvSpPr>
        <p:spPr>
          <a:xfrm>
            <a:off x="1791223" y="209705"/>
            <a:ext cx="5346494" cy="584775"/>
          </a:xfrm>
          <a:prstGeom prst="rect">
            <a:avLst/>
          </a:prstGeom>
          <a:noFill/>
        </p:spPr>
        <p:txBody>
          <a:bodyPr wrap="square" rtlCol="0">
            <a:spAutoFit/>
          </a:bodyPr>
          <a:lstStyle/>
          <a:p>
            <a:pPr algn="ctr"/>
            <a:r>
              <a:rPr lang="en-GB" sz="3200" b="1" dirty="0"/>
              <a:t>PTA 24/25</a:t>
            </a:r>
          </a:p>
        </p:txBody>
      </p:sp>
      <p:sp>
        <p:nvSpPr>
          <p:cNvPr id="21" name="Oval 20">
            <a:extLst>
              <a:ext uri="{FF2B5EF4-FFF2-40B4-BE49-F238E27FC236}">
                <a16:creationId xmlns:a16="http://schemas.microsoft.com/office/drawing/2014/main" id="{967B327C-E56A-56A6-8A8B-3B7695FDE1EF}"/>
              </a:ext>
            </a:extLst>
          </p:cNvPr>
          <p:cNvSpPr/>
          <p:nvPr/>
        </p:nvSpPr>
        <p:spPr>
          <a:xfrm>
            <a:off x="1617129" y="5385330"/>
            <a:ext cx="1175508" cy="831343"/>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Krispy Kreme</a:t>
            </a:r>
          </a:p>
          <a:p>
            <a:pPr algn="ctr"/>
            <a:r>
              <a:rPr lang="en-GB" sz="1600" dirty="0">
                <a:solidFill>
                  <a:schemeClr val="tx1"/>
                </a:solidFill>
              </a:rPr>
              <a:t>£54</a:t>
            </a:r>
          </a:p>
        </p:txBody>
      </p:sp>
      <p:sp>
        <p:nvSpPr>
          <p:cNvPr id="22" name="Oval 21">
            <a:extLst>
              <a:ext uri="{FF2B5EF4-FFF2-40B4-BE49-F238E27FC236}">
                <a16:creationId xmlns:a16="http://schemas.microsoft.com/office/drawing/2014/main" id="{4BBF1645-A915-D1FD-260C-DFAC04E30739}"/>
              </a:ext>
            </a:extLst>
          </p:cNvPr>
          <p:cNvSpPr/>
          <p:nvPr/>
        </p:nvSpPr>
        <p:spPr>
          <a:xfrm>
            <a:off x="7540478" y="752977"/>
            <a:ext cx="1354697" cy="840152"/>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Magician</a:t>
            </a:r>
          </a:p>
          <a:p>
            <a:pPr algn="ctr"/>
            <a:r>
              <a:rPr lang="en-GB" sz="1600" dirty="0">
                <a:solidFill>
                  <a:schemeClr val="tx1"/>
                </a:solidFill>
              </a:rPr>
              <a:t>£190</a:t>
            </a:r>
          </a:p>
        </p:txBody>
      </p:sp>
    </p:spTree>
    <p:extLst>
      <p:ext uri="{BB962C8B-B14F-4D97-AF65-F5344CB8AC3E}">
        <p14:creationId xmlns:p14="http://schemas.microsoft.com/office/powerpoint/2010/main" val="1033580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B3B6AF55-FD9E-4A4C-7DD7-8C378948CAD9}"/>
              </a:ext>
            </a:extLst>
          </p:cNvPr>
          <p:cNvSpPr>
            <a:spLocks noGrp="1"/>
          </p:cNvSpPr>
          <p:nvPr>
            <p:ph type="title"/>
          </p:nvPr>
        </p:nvSpPr>
        <p:spPr>
          <a:xfrm>
            <a:off x="900113" y="2565400"/>
            <a:ext cx="7407275" cy="1355725"/>
          </a:xfrm>
        </p:spPr>
        <p:txBody>
          <a:bodyPr/>
          <a:lstStyle/>
          <a:p>
            <a:pPr algn="ctr"/>
            <a:r>
              <a:rPr lang="en-GB" altLang="en-US" sz="5400">
                <a:solidFill>
                  <a:srgbClr val="FF0000"/>
                </a:solidFill>
                <a:latin typeface="Verdana" panose="020B0604030504040204" pitchFamily="34" charset="0"/>
                <a:ea typeface="Verdana" panose="020B0604030504040204" pitchFamily="34" charset="0"/>
                <a:cs typeface="Verdana" panose="020B0604030504040204" pitchFamily="34" charset="0"/>
              </a:rPr>
              <a:t>Any questions?</a:t>
            </a:r>
            <a:br>
              <a:rPr lang="en-GB" altLang="en-US" sz="4800">
                <a:solidFill>
                  <a:srgbClr val="FF0000"/>
                </a:solidFill>
                <a:latin typeface="Verdana" panose="020B0604030504040204" pitchFamily="34" charset="0"/>
                <a:ea typeface="Verdana" panose="020B0604030504040204" pitchFamily="34" charset="0"/>
                <a:cs typeface="Verdana" panose="020B0604030504040204" pitchFamily="34" charset="0"/>
              </a:rPr>
            </a:br>
            <a:br>
              <a:rPr lang="en-GB" altLang="en-US" sz="4800">
                <a:solidFill>
                  <a:srgbClr val="FF0000"/>
                </a:solidFill>
                <a:latin typeface="Verdana" panose="020B0604030504040204" pitchFamily="34" charset="0"/>
                <a:ea typeface="Verdana" panose="020B0604030504040204" pitchFamily="34" charset="0"/>
                <a:cs typeface="Verdana" panose="020B0604030504040204" pitchFamily="34" charset="0"/>
              </a:rPr>
            </a:br>
            <a:r>
              <a:rPr lang="en-GB" altLang="en-US" sz="4400">
                <a:solidFill>
                  <a:srgbClr val="3333FF"/>
                </a:solidFill>
                <a:latin typeface="Verdana" panose="020B0604030504040204" pitchFamily="34" charset="0"/>
                <a:ea typeface="Verdana" panose="020B0604030504040204" pitchFamily="34" charset="0"/>
                <a:cs typeface="Verdana" panose="020B0604030504040204" pitchFamily="34" charset="0"/>
              </a:rPr>
              <a:t>Please feel free to contact the school office and we will do our best to answer your queries or worries. </a:t>
            </a:r>
          </a:p>
        </p:txBody>
      </p:sp>
    </p:spTree>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Facet">
  <a:themeElements>
    <a:clrScheme name="Custom 3">
      <a:dk1>
        <a:sysClr val="windowText" lastClr="000000"/>
      </a:dk1>
      <a:lt1>
        <a:sysClr val="window" lastClr="FFFFFF"/>
      </a:lt1>
      <a:dk2>
        <a:srgbClr val="2C3C43"/>
      </a:dk2>
      <a:lt2>
        <a:srgbClr val="EBEBEB"/>
      </a:lt2>
      <a:accent1>
        <a:srgbClr val="900000"/>
      </a:accent1>
      <a:accent2>
        <a:srgbClr val="BD0505"/>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8906A055CF0DE249AB593F91A561ED16" ma:contentTypeVersion="16" ma:contentTypeDescription="Create a new document." ma:contentTypeScope="" ma:versionID="92a46e178015fd49a75c11cf0f3413c3">
  <xsd:schema xmlns:xsd="http://www.w3.org/2001/XMLSchema" xmlns:xs="http://www.w3.org/2001/XMLSchema" xmlns:p="http://schemas.microsoft.com/office/2006/metadata/properties" xmlns:ns2="f7b40146-a59c-49be-a423-95bcbf8b97fd" xmlns:ns3="429ff364-84dd-4559-8c89-48e20814f827" targetNamespace="http://schemas.microsoft.com/office/2006/metadata/properties" ma:root="true" ma:fieldsID="d1c5b9d110256f6ff3fdf7ac3b7d0d3c" ns2:_="" ns3:_="">
    <xsd:import namespace="f7b40146-a59c-49be-a423-95bcbf8b97fd"/>
    <xsd:import namespace="429ff364-84dd-4559-8c89-48e20814f82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b40146-a59c-49be-a423-95bcbf8b97f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0" nillable="true" ma:displayName="Taxonomy Catch All Column" ma:hidden="true" ma:list="{07ea4f6c-d05d-45ae-b372-d2a1f0c398b4}" ma:internalName="TaxCatchAll" ma:showField="CatchAllData" ma:web="f7b40146-a59c-49be-a423-95bcbf8b97fd">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9ff364-84dd-4559-8c89-48e20814f82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88d1ed0-86dd-482d-bbf0-b3e1bd6eb85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5.xml><?xml version="1.0" encoding="utf-8"?>
<p:properties xmlns:p="http://schemas.microsoft.com/office/2006/metadata/properties" xmlns:xsi="http://www.w3.org/2001/XMLSchema-instance" xmlns:pc="http://schemas.microsoft.com/office/infopath/2007/PartnerControls">
  <documentManagement>
    <lcf76f155ced4ddcb4097134ff3c332f xmlns="429ff364-84dd-4559-8c89-48e20814f827">
      <Terms xmlns="http://schemas.microsoft.com/office/infopath/2007/PartnerControls"/>
    </lcf76f155ced4ddcb4097134ff3c332f>
    <TaxCatchAll xmlns="f7b40146-a59c-49be-a423-95bcbf8b97fd" xsi:nil="true"/>
    <_dlc_DocId xmlns="f7b40146-a59c-49be-a423-95bcbf8b97fd">JZV43UA374RH-636152314-404084</_dlc_DocId>
    <_dlc_DocIdUrl xmlns="f7b40146-a59c-49be-a423-95bcbf8b97fd">
      <Url>https://9382240.sharepoint.com/sites/StaffDrive/_layouts/15/DocIdRedir.aspx?ID=JZV43UA374RH-636152314-404084</Url>
      <Description>JZV43UA374RH-636152314-404084</Description>
    </_dlc_DocIdUrl>
    <SharedWithUsers xmlns="f7b40146-a59c-49be-a423-95bcbf8b97fd">
      <UserInfo>
        <DisplayName>Kathy Southall</DisplayName>
        <AccountId>105</AccountId>
        <AccountType/>
      </UserInfo>
      <UserInfo>
        <DisplayName>Lea Kelly</DisplayName>
        <AccountId>97</AccountId>
        <AccountType/>
      </UserInfo>
      <UserInfo>
        <DisplayName>Laura Roberts</DisplayName>
        <AccountId>106</AccountId>
        <AccountType/>
      </UserInfo>
      <UserInfo>
        <DisplayName>Sophie Beckham</DisplayName>
        <AccountId>113</AccountId>
        <AccountType/>
      </UserInfo>
      <UserInfo>
        <DisplayName>Rachel Tomlinson</DisplayName>
        <AccountId>122</AccountId>
        <AccountType/>
      </UserInfo>
      <UserInfo>
        <DisplayName>Amber Munday</DisplayName>
        <AccountId>142</AccountId>
        <AccountType/>
      </UserInfo>
    </SharedWithUsers>
  </documentManagement>
</p:properties>
</file>

<file path=customXml/itemProps1.xml><?xml version="1.0" encoding="utf-8"?>
<ds:datastoreItem xmlns:ds="http://schemas.openxmlformats.org/officeDocument/2006/customXml" ds:itemID="{E546440B-CC7E-4AB4-AC48-C9D45C53C3CE}">
  <ds:schemaRefs>
    <ds:schemaRef ds:uri="http://schemas.microsoft.com/sharepoint/v3/contenttype/forms"/>
  </ds:schemaRefs>
</ds:datastoreItem>
</file>

<file path=customXml/itemProps2.xml><?xml version="1.0" encoding="utf-8"?>
<ds:datastoreItem xmlns:ds="http://schemas.openxmlformats.org/officeDocument/2006/customXml" ds:itemID="{1489AC5B-CDAF-4B4F-98C6-7A6761474387}">
  <ds:schemaRefs>
    <ds:schemaRef ds:uri="http://schemas.microsoft.com/sharepoint/events"/>
  </ds:schemaRefs>
</ds:datastoreItem>
</file>

<file path=customXml/itemProps3.xml><?xml version="1.0" encoding="utf-8"?>
<ds:datastoreItem xmlns:ds="http://schemas.openxmlformats.org/officeDocument/2006/customXml" ds:itemID="{731EA781-E7DD-4360-8802-D10709A2DE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b40146-a59c-49be-a423-95bcbf8b97fd"/>
    <ds:schemaRef ds:uri="429ff364-84dd-4559-8c89-48e20814f8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0E0CEDA-297D-4889-8A66-036187E9CC5A}">
  <ds:schemaRefs>
    <ds:schemaRef ds:uri="http://schemas.microsoft.com/office/2006/metadata/longProperties"/>
  </ds:schemaRefs>
</ds:datastoreItem>
</file>

<file path=customXml/itemProps5.xml><?xml version="1.0" encoding="utf-8"?>
<ds:datastoreItem xmlns:ds="http://schemas.openxmlformats.org/officeDocument/2006/customXml" ds:itemID="{A97EFB11-618C-4F6E-84A3-3618F535426C}">
  <ds:schemaRefs>
    <ds:schemaRef ds:uri="http://www.w3.org/XML/1998/namespace"/>
    <ds:schemaRef ds:uri="http://schemas.microsoft.com/office/2006/metadata/properties"/>
    <ds:schemaRef ds:uri="http://schemas.microsoft.com/office/2006/documentManagement/types"/>
    <ds:schemaRef ds:uri="http://purl.org/dc/dcmitype/"/>
    <ds:schemaRef ds:uri="http://schemas.microsoft.com/office/infopath/2007/PartnerControls"/>
    <ds:schemaRef ds:uri="f7b40146-a59c-49be-a423-95bcbf8b97fd"/>
    <ds:schemaRef ds:uri="http://purl.org/dc/elements/1.1/"/>
    <ds:schemaRef ds:uri="429ff364-84dd-4559-8c89-48e20814f827"/>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95</TotalTime>
  <Words>1176</Words>
  <Application>Microsoft Office PowerPoint</Application>
  <PresentationFormat>On-screen Show (4:3)</PresentationFormat>
  <Paragraphs>236</Paragraphs>
  <Slides>28</Slides>
  <Notes>23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28</vt:i4>
      </vt:variant>
    </vt:vector>
  </HeadingPairs>
  <TitlesOfParts>
    <vt:vector size="38" baseType="lpstr">
      <vt:lpstr>Arial</vt:lpstr>
      <vt:lpstr>Comic Sans MS</vt:lpstr>
      <vt:lpstr>Corbel</vt:lpstr>
      <vt:lpstr>Monotype Sorts</vt:lpstr>
      <vt:lpstr>Times New Roman</vt:lpstr>
      <vt:lpstr>Trebuchet MS</vt:lpstr>
      <vt:lpstr>Verdana</vt:lpstr>
      <vt:lpstr>Wingdings 3</vt:lpstr>
      <vt:lpstr>Basis</vt:lpstr>
      <vt:lpstr>Facet</vt:lpstr>
      <vt:lpstr>Welcome to Maidenbower Infant School and Nursery </vt:lpstr>
      <vt:lpstr>Meet the team</vt:lpstr>
      <vt:lpstr>The Reception Team</vt:lpstr>
      <vt:lpstr>The Reception Team</vt:lpstr>
      <vt:lpstr>PowerPoint Presentation</vt:lpstr>
      <vt:lpstr>PowerPoint Presentation</vt:lpstr>
      <vt:lpstr>PowerPoint Presentation</vt:lpstr>
      <vt:lpstr>PowerPoint Presentation</vt:lpstr>
      <vt:lpstr>PowerPoint Presentation</vt:lpstr>
      <vt:lpstr>PowerPoint Presentation</vt:lpstr>
      <vt:lpstr>In Reception we learn through Play!</vt:lpstr>
      <vt:lpstr>PowerPoint Presentation</vt:lpstr>
      <vt:lpstr>What does learning through play look like at school?</vt:lpstr>
      <vt:lpstr>PowerPoint Presentation</vt:lpstr>
      <vt:lpstr>What do the teachers do at school?</vt:lpstr>
      <vt:lpstr>Transition</vt:lpstr>
      <vt:lpstr>How do we communicate with parents?</vt:lpstr>
      <vt:lpstr>Typical day</vt:lpstr>
      <vt:lpstr>PowerPoint Presentation</vt:lpstr>
      <vt:lpstr>PowerPoint Presentation</vt:lpstr>
      <vt:lpstr>PowerPoint Presentation</vt:lpstr>
      <vt:lpstr>PowerPoint Presentation</vt:lpstr>
      <vt:lpstr>PowerPoint Presentation</vt:lpstr>
      <vt:lpstr>PowerPoint Presentation</vt:lpstr>
      <vt:lpstr>Inclusion</vt:lpstr>
      <vt:lpstr>Pupil Premium</vt:lpstr>
      <vt:lpstr>PowerPoint Presentation</vt:lpstr>
      <vt:lpstr>Any questions?  Please feel free to contact the school office and we will do our best to answer your queries or worries. </vt:lpstr>
    </vt:vector>
  </TitlesOfParts>
  <Company>BECTA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Maidenbower Infant School</dc:title>
  <dc:creator>Coral Wheeler</dc:creator>
  <cp:lastModifiedBy>Vicki Drakeley</cp:lastModifiedBy>
  <cp:revision>119</cp:revision>
  <cp:lastPrinted>2024-06-27T16:02:58Z</cp:lastPrinted>
  <dcterms:created xsi:type="dcterms:W3CDTF">2002-01-17T20:29:42Z</dcterms:created>
  <dcterms:modified xsi:type="dcterms:W3CDTF">2025-06-12T16:17:41Z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hall</vt:lpwstr>
  </property>
  <property fmtid="{D5CDD505-2E9C-101B-9397-08002B2CF9AE}" pid="3" name="Order">
    <vt:lpwstr>7569600.00000000</vt:lpwstr>
  </property>
  <property fmtid="{D5CDD505-2E9C-101B-9397-08002B2CF9AE}" pid="4" name="display_urn:schemas-microsoft-com:office:office#Author">
    <vt:lpwstr>hall</vt:lpwstr>
  </property>
  <property fmtid="{D5CDD505-2E9C-101B-9397-08002B2CF9AE}" pid="5" name="_dlc_DocId">
    <vt:lpwstr>JZV43UA374RH-636152314-317384</vt:lpwstr>
  </property>
  <property fmtid="{D5CDD505-2E9C-101B-9397-08002B2CF9AE}" pid="6" name="_dlc_DocIdItemGuid">
    <vt:lpwstr>19321ee6-a845-4240-ae92-cb852c420dcf</vt:lpwstr>
  </property>
  <property fmtid="{D5CDD505-2E9C-101B-9397-08002B2CF9AE}" pid="7" name="_dlc_DocIdUrl">
    <vt:lpwstr>https://9382240.sharepoint.com/sites/StaffDrive/_layouts/15/DocIdRedir.aspx?ID=JZV43UA374RH-636152314-317384, JZV43UA374RH-636152314-317384</vt:lpwstr>
  </property>
  <property fmtid="{D5CDD505-2E9C-101B-9397-08002B2CF9AE}" pid="8" name="MediaServiceImageTags">
    <vt:lpwstr/>
  </property>
  <property fmtid="{D5CDD505-2E9C-101B-9397-08002B2CF9AE}" pid="9" name="ContentTypeId">
    <vt:lpwstr>0x0101008906A055CF0DE249AB593F91A561ED16</vt:lpwstr>
  </property>
</Properties>
</file>