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5"/>
  </p:sldMasterIdLst>
  <p:sldIdLst>
    <p:sldId id="256" r:id="rId6"/>
    <p:sldId id="259" r:id="rId7"/>
    <p:sldId id="261" r:id="rId8"/>
    <p:sldId id="275" r:id="rId9"/>
    <p:sldId id="276" r:id="rId10"/>
    <p:sldId id="258" r:id="rId11"/>
    <p:sldId id="262" r:id="rId12"/>
    <p:sldId id="280" r:id="rId13"/>
    <p:sldId id="274" r:id="rId14"/>
    <p:sldId id="279" r:id="rId1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B595A2-3DA8-BB34-44F9-95533ECC813B}" v="2" dt="2025-09-11T15:43:55.715"/>
    <p1510:client id="{8A1AABD9-BD95-46AA-A3FF-8B1A553A0346}" v="30" dt="2025-09-11T15:41:13.234"/>
    <p1510:client id="{E877028C-0BC8-469C-A52C-F08C5535EE92}" v="4" dt="2025-09-11T15:48:06.4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ff Male" userId="1735d0c1-30a3-4b72-8453-8d8dc9684d5f" providerId="ADAL" clId="{8C7820AF-B494-496A-9911-15EF105BB3A4}"/>
    <pc:docChg chg="custSel modSld">
      <pc:chgData name="Tiff Male" userId="1735d0c1-30a3-4b72-8453-8d8dc9684d5f" providerId="ADAL" clId="{8C7820AF-B494-496A-9911-15EF105BB3A4}" dt="2024-09-12T16:27:16.696" v="224" actId="20577"/>
      <pc:docMkLst>
        <pc:docMk/>
      </pc:docMkLst>
      <pc:sldChg chg="modSp mod">
        <pc:chgData name="Tiff Male" userId="1735d0c1-30a3-4b72-8453-8d8dc9684d5f" providerId="ADAL" clId="{8C7820AF-B494-496A-9911-15EF105BB3A4}" dt="2024-09-12T15:24:29.212" v="56" actId="20577"/>
        <pc:sldMkLst>
          <pc:docMk/>
          <pc:sldMk cId="1181702571" sldId="258"/>
        </pc:sldMkLst>
      </pc:sldChg>
      <pc:sldChg chg="modSp mod">
        <pc:chgData name="Tiff Male" userId="1735d0c1-30a3-4b72-8453-8d8dc9684d5f" providerId="ADAL" clId="{8C7820AF-B494-496A-9911-15EF105BB3A4}" dt="2024-09-12T16:27:16.696" v="224" actId="20577"/>
        <pc:sldMkLst>
          <pc:docMk/>
          <pc:sldMk cId="2203594211" sldId="275"/>
        </pc:sldMkLst>
      </pc:sldChg>
    </pc:docChg>
  </pc:docChgLst>
  <pc:docChgLst>
    <pc:chgData name="Tiff Male" userId="1735d0c1-30a3-4b72-8453-8d8dc9684d5f" providerId="ADAL" clId="{21341851-1262-466D-AA68-DA188A800BA7}"/>
    <pc:docChg chg="custSel modSld">
      <pc:chgData name="Tiff Male" userId="1735d0c1-30a3-4b72-8453-8d8dc9684d5f" providerId="ADAL" clId="{21341851-1262-466D-AA68-DA188A800BA7}" dt="2025-09-04T15:30:29.644" v="65" actId="13926"/>
      <pc:docMkLst>
        <pc:docMk/>
      </pc:docMkLst>
      <pc:sldChg chg="addSp delSp modSp mod">
        <pc:chgData name="Tiff Male" userId="1735d0c1-30a3-4b72-8453-8d8dc9684d5f" providerId="ADAL" clId="{21341851-1262-466D-AA68-DA188A800BA7}" dt="2025-09-04T15:14:51.707" v="15" actId="1076"/>
        <pc:sldMkLst>
          <pc:docMk/>
          <pc:sldMk cId="862901891" sldId="261"/>
        </pc:sldMkLst>
        <pc:picChg chg="add mod">
          <ac:chgData name="Tiff Male" userId="1735d0c1-30a3-4b72-8453-8d8dc9684d5f" providerId="ADAL" clId="{21341851-1262-466D-AA68-DA188A800BA7}" dt="2025-09-04T15:14:51.707" v="15" actId="1076"/>
          <ac:picMkLst>
            <pc:docMk/>
            <pc:sldMk cId="862901891" sldId="261"/>
            <ac:picMk id="7" creationId="{09832B11-26BE-C097-D2E5-FB7E75071DEB}"/>
          </ac:picMkLst>
        </pc:picChg>
      </pc:sldChg>
      <pc:sldChg chg="addSp delSp modSp mod">
        <pc:chgData name="Tiff Male" userId="1735d0c1-30a3-4b72-8453-8d8dc9684d5f" providerId="ADAL" clId="{21341851-1262-466D-AA68-DA188A800BA7}" dt="2025-09-04T15:23:42.886" v="22" actId="14100"/>
        <pc:sldMkLst>
          <pc:docMk/>
          <pc:sldMk cId="2512295603" sldId="262"/>
        </pc:sldMkLst>
        <pc:picChg chg="add mod">
          <ac:chgData name="Tiff Male" userId="1735d0c1-30a3-4b72-8453-8d8dc9684d5f" providerId="ADAL" clId="{21341851-1262-466D-AA68-DA188A800BA7}" dt="2025-09-04T15:23:42.886" v="22" actId="14100"/>
          <ac:picMkLst>
            <pc:docMk/>
            <pc:sldMk cId="2512295603" sldId="262"/>
            <ac:picMk id="4" creationId="{0FBE6EF5-612B-1AA5-2B01-DA281739E221}"/>
          </ac:picMkLst>
        </pc:picChg>
      </pc:sldChg>
      <pc:sldChg chg="modSp mod">
        <pc:chgData name="Tiff Male" userId="1735d0c1-30a3-4b72-8453-8d8dc9684d5f" providerId="ADAL" clId="{21341851-1262-466D-AA68-DA188A800BA7}" dt="2025-09-04T15:30:29.644" v="65" actId="13926"/>
        <pc:sldMkLst>
          <pc:docMk/>
          <pc:sldMk cId="888007210" sldId="274"/>
        </pc:sldMkLst>
        <pc:spChg chg="mod">
          <ac:chgData name="Tiff Male" userId="1735d0c1-30a3-4b72-8453-8d8dc9684d5f" providerId="ADAL" clId="{21341851-1262-466D-AA68-DA188A800BA7}" dt="2025-09-04T15:30:29.644" v="65" actId="13926"/>
          <ac:spMkLst>
            <pc:docMk/>
            <pc:sldMk cId="888007210" sldId="274"/>
            <ac:spMk id="3" creationId="{90C8E50A-F88D-B3F9-1331-7AB0A4CBAC95}"/>
          </ac:spMkLst>
        </pc:spChg>
      </pc:sldChg>
      <pc:sldChg chg="modSp mod">
        <pc:chgData name="Tiff Male" userId="1735d0c1-30a3-4b72-8453-8d8dc9684d5f" providerId="ADAL" clId="{21341851-1262-466D-AA68-DA188A800BA7}" dt="2025-09-04T15:11:22.810" v="9" actId="20577"/>
        <pc:sldMkLst>
          <pc:docMk/>
          <pc:sldMk cId="2203594211" sldId="275"/>
        </pc:sldMkLst>
        <pc:spChg chg="mod">
          <ac:chgData name="Tiff Male" userId="1735d0c1-30a3-4b72-8453-8d8dc9684d5f" providerId="ADAL" clId="{21341851-1262-466D-AA68-DA188A800BA7}" dt="2025-09-04T15:11:22.810" v="9" actId="20577"/>
          <ac:spMkLst>
            <pc:docMk/>
            <pc:sldMk cId="2203594211" sldId="275"/>
            <ac:spMk id="3" creationId="{57AFC021-D790-260E-1A80-41EF660D1D53}"/>
          </ac:spMkLst>
        </pc:spChg>
      </pc:sldChg>
      <pc:sldChg chg="addSp delSp modSp mod">
        <pc:chgData name="Tiff Male" userId="1735d0c1-30a3-4b72-8453-8d8dc9684d5f" providerId="ADAL" clId="{21341851-1262-466D-AA68-DA188A800BA7}" dt="2025-09-04T15:30:14.973" v="64" actId="1076"/>
        <pc:sldMkLst>
          <pc:docMk/>
          <pc:sldMk cId="3054288146" sldId="280"/>
        </pc:sldMkLst>
        <pc:picChg chg="add mod modCrop">
          <ac:chgData name="Tiff Male" userId="1735d0c1-30a3-4b72-8453-8d8dc9684d5f" providerId="ADAL" clId="{21341851-1262-466D-AA68-DA188A800BA7}" dt="2025-09-04T15:28:42.838" v="45" actId="1076"/>
          <ac:picMkLst>
            <pc:docMk/>
            <pc:sldMk cId="3054288146" sldId="280"/>
            <ac:picMk id="8" creationId="{577A43DF-FDCE-4618-E7AD-499364A7C685}"/>
          </ac:picMkLst>
        </pc:picChg>
        <pc:picChg chg="mod">
          <ac:chgData name="Tiff Male" userId="1735d0c1-30a3-4b72-8453-8d8dc9684d5f" providerId="ADAL" clId="{21341851-1262-466D-AA68-DA188A800BA7}" dt="2025-09-04T15:30:14.973" v="64" actId="1076"/>
          <ac:picMkLst>
            <pc:docMk/>
            <pc:sldMk cId="3054288146" sldId="280"/>
            <ac:picMk id="10" creationId="{38EDCDB2-C219-66B7-A9CB-86DEF138BE25}"/>
          </ac:picMkLst>
        </pc:picChg>
        <pc:picChg chg="add mod">
          <ac:chgData name="Tiff Male" userId="1735d0c1-30a3-4b72-8453-8d8dc9684d5f" providerId="ADAL" clId="{21341851-1262-466D-AA68-DA188A800BA7}" dt="2025-09-04T15:30:08.531" v="61" actId="14100"/>
          <ac:picMkLst>
            <pc:docMk/>
            <pc:sldMk cId="3054288146" sldId="280"/>
            <ac:picMk id="11" creationId="{81D57FD7-F292-7F46-F4B8-0997817E55A2}"/>
          </ac:picMkLst>
        </pc:picChg>
        <pc:picChg chg="add mod">
          <ac:chgData name="Tiff Male" userId="1735d0c1-30a3-4b72-8453-8d8dc9684d5f" providerId="ADAL" clId="{21341851-1262-466D-AA68-DA188A800BA7}" dt="2025-09-04T15:30:12.653" v="62" actId="1076"/>
          <ac:picMkLst>
            <pc:docMk/>
            <pc:sldMk cId="3054288146" sldId="280"/>
            <ac:picMk id="13" creationId="{4ACDAB59-75C1-F0A4-74DF-9D912DBFB302}"/>
          </ac:picMkLst>
        </pc:picChg>
      </pc:sldChg>
    </pc:docChg>
  </pc:docChgLst>
  <pc:docChgLst>
    <pc:chgData name="Tiff Male" userId="1735d0c1-30a3-4b72-8453-8d8dc9684d5f" providerId="ADAL" clId="{8A1AABD9-BD95-46AA-A3FF-8B1A553A0346}"/>
    <pc:docChg chg="custSel modSld">
      <pc:chgData name="Tiff Male" userId="1735d0c1-30a3-4b72-8453-8d8dc9684d5f" providerId="ADAL" clId="{8A1AABD9-BD95-46AA-A3FF-8B1A553A0346}" dt="2025-09-11T15:41:13.234" v="343" actId="14100"/>
      <pc:docMkLst>
        <pc:docMk/>
      </pc:docMkLst>
      <pc:sldChg chg="modSp mod">
        <pc:chgData name="Tiff Male" userId="1735d0c1-30a3-4b72-8453-8d8dc9684d5f" providerId="ADAL" clId="{8A1AABD9-BD95-46AA-A3FF-8B1A553A0346}" dt="2025-09-11T15:35:52.589" v="324" actId="20577"/>
        <pc:sldMkLst>
          <pc:docMk/>
          <pc:sldMk cId="1181702571" sldId="258"/>
        </pc:sldMkLst>
        <pc:spChg chg="mod">
          <ac:chgData name="Tiff Male" userId="1735d0c1-30a3-4b72-8453-8d8dc9684d5f" providerId="ADAL" clId="{8A1AABD9-BD95-46AA-A3FF-8B1A553A0346}" dt="2025-09-11T15:35:52.589" v="324" actId="20577"/>
          <ac:spMkLst>
            <pc:docMk/>
            <pc:sldMk cId="1181702571" sldId="258"/>
            <ac:spMk id="3" creationId="{343DAF25-2BD6-9A5D-E8D2-1662499E262E}"/>
          </ac:spMkLst>
        </pc:spChg>
      </pc:sldChg>
      <pc:sldChg chg="modSp mod">
        <pc:chgData name="Tiff Male" userId="1735d0c1-30a3-4b72-8453-8d8dc9684d5f" providerId="ADAL" clId="{8A1AABD9-BD95-46AA-A3FF-8B1A553A0346}" dt="2025-09-11T14:34:01.061" v="308" actId="20577"/>
        <pc:sldMkLst>
          <pc:docMk/>
          <pc:sldMk cId="888007210" sldId="274"/>
        </pc:sldMkLst>
        <pc:spChg chg="mod">
          <ac:chgData name="Tiff Male" userId="1735d0c1-30a3-4b72-8453-8d8dc9684d5f" providerId="ADAL" clId="{8A1AABD9-BD95-46AA-A3FF-8B1A553A0346}" dt="2025-09-11T14:34:01.061" v="308" actId="20577"/>
          <ac:spMkLst>
            <pc:docMk/>
            <pc:sldMk cId="888007210" sldId="274"/>
            <ac:spMk id="3" creationId="{90C8E50A-F88D-B3F9-1331-7AB0A4CBAC95}"/>
          </ac:spMkLst>
        </pc:spChg>
      </pc:sldChg>
      <pc:sldChg chg="modSp mod">
        <pc:chgData name="Tiff Male" userId="1735d0c1-30a3-4b72-8453-8d8dc9684d5f" providerId="ADAL" clId="{8A1AABD9-BD95-46AA-A3FF-8B1A553A0346}" dt="2025-09-11T14:24:28.901" v="34" actId="6549"/>
        <pc:sldMkLst>
          <pc:docMk/>
          <pc:sldMk cId="2203594211" sldId="275"/>
        </pc:sldMkLst>
        <pc:spChg chg="mod">
          <ac:chgData name="Tiff Male" userId="1735d0c1-30a3-4b72-8453-8d8dc9684d5f" providerId="ADAL" clId="{8A1AABD9-BD95-46AA-A3FF-8B1A553A0346}" dt="2025-09-11T14:24:28.901" v="34" actId="6549"/>
          <ac:spMkLst>
            <pc:docMk/>
            <pc:sldMk cId="2203594211" sldId="275"/>
            <ac:spMk id="3" creationId="{57AFC021-D790-260E-1A80-41EF660D1D53}"/>
          </ac:spMkLst>
        </pc:spChg>
      </pc:sldChg>
      <pc:sldChg chg="modSp mod">
        <pc:chgData name="Tiff Male" userId="1735d0c1-30a3-4b72-8453-8d8dc9684d5f" providerId="ADAL" clId="{8A1AABD9-BD95-46AA-A3FF-8B1A553A0346}" dt="2025-09-11T14:34:33.374" v="314" actId="1076"/>
        <pc:sldMkLst>
          <pc:docMk/>
          <pc:sldMk cId="3276119379" sldId="279"/>
        </pc:sldMkLst>
        <pc:spChg chg="mod">
          <ac:chgData name="Tiff Male" userId="1735d0c1-30a3-4b72-8453-8d8dc9684d5f" providerId="ADAL" clId="{8A1AABD9-BD95-46AA-A3FF-8B1A553A0346}" dt="2025-09-11T14:34:33.374" v="314" actId="1076"/>
          <ac:spMkLst>
            <pc:docMk/>
            <pc:sldMk cId="3276119379" sldId="279"/>
            <ac:spMk id="3" creationId="{93A9B32D-7864-866F-FF6A-9044750A7F3B}"/>
          </ac:spMkLst>
        </pc:spChg>
      </pc:sldChg>
      <pc:sldChg chg="addSp delSp modSp mod">
        <pc:chgData name="Tiff Male" userId="1735d0c1-30a3-4b72-8453-8d8dc9684d5f" providerId="ADAL" clId="{8A1AABD9-BD95-46AA-A3FF-8B1A553A0346}" dt="2025-09-11T15:41:13.234" v="343" actId="14100"/>
        <pc:sldMkLst>
          <pc:docMk/>
          <pc:sldMk cId="3054288146" sldId="280"/>
        </pc:sldMkLst>
        <pc:picChg chg="add mod">
          <ac:chgData name="Tiff Male" userId="1735d0c1-30a3-4b72-8453-8d8dc9684d5f" providerId="ADAL" clId="{8A1AABD9-BD95-46AA-A3FF-8B1A553A0346}" dt="2025-09-11T15:37:38.754" v="333" actId="1076"/>
          <ac:picMkLst>
            <pc:docMk/>
            <pc:sldMk cId="3054288146" sldId="280"/>
            <ac:picMk id="4" creationId="{9A80A513-7AFE-58F5-8506-D7DC6A591E96}"/>
          </ac:picMkLst>
        </pc:picChg>
        <pc:picChg chg="add mod">
          <ac:chgData name="Tiff Male" userId="1735d0c1-30a3-4b72-8453-8d8dc9684d5f" providerId="ADAL" clId="{8A1AABD9-BD95-46AA-A3FF-8B1A553A0346}" dt="2025-09-11T15:41:13.234" v="343" actId="14100"/>
          <ac:picMkLst>
            <pc:docMk/>
            <pc:sldMk cId="3054288146" sldId="280"/>
            <ac:picMk id="6" creationId="{4AA04FAC-4277-F3B5-581D-F57EB8A6B7D4}"/>
          </ac:picMkLst>
        </pc:picChg>
        <pc:picChg chg="mod">
          <ac:chgData name="Tiff Male" userId="1735d0c1-30a3-4b72-8453-8d8dc9684d5f" providerId="ADAL" clId="{8A1AABD9-BD95-46AA-A3FF-8B1A553A0346}" dt="2025-09-11T15:37:25.041" v="326" actId="1076"/>
          <ac:picMkLst>
            <pc:docMk/>
            <pc:sldMk cId="3054288146" sldId="280"/>
            <ac:picMk id="8" creationId="{577A43DF-FDCE-4618-E7AD-499364A7C685}"/>
          </ac:picMkLst>
        </pc:picChg>
        <pc:picChg chg="mod">
          <ac:chgData name="Tiff Male" userId="1735d0c1-30a3-4b72-8453-8d8dc9684d5f" providerId="ADAL" clId="{8A1AABD9-BD95-46AA-A3FF-8B1A553A0346}" dt="2025-09-11T14:29:34.663" v="103" actId="14100"/>
          <ac:picMkLst>
            <pc:docMk/>
            <pc:sldMk cId="3054288146" sldId="280"/>
            <ac:picMk id="10" creationId="{38EDCDB2-C219-66B7-A9CB-86DEF138BE25}"/>
          </ac:picMkLst>
        </pc:picChg>
        <pc:picChg chg="mod">
          <ac:chgData name="Tiff Male" userId="1735d0c1-30a3-4b72-8453-8d8dc9684d5f" providerId="ADAL" clId="{8A1AABD9-BD95-46AA-A3FF-8B1A553A0346}" dt="2025-09-11T15:37:51.548" v="337" actId="1076"/>
          <ac:picMkLst>
            <pc:docMk/>
            <pc:sldMk cId="3054288146" sldId="280"/>
            <ac:picMk id="11" creationId="{81D57FD7-F292-7F46-F4B8-0997817E55A2}"/>
          </ac:picMkLst>
        </pc:picChg>
        <pc:picChg chg="mod">
          <ac:chgData name="Tiff Male" userId="1735d0c1-30a3-4b72-8453-8d8dc9684d5f" providerId="ADAL" clId="{8A1AABD9-BD95-46AA-A3FF-8B1A553A0346}" dt="2025-09-11T15:37:45.986" v="336" actId="1076"/>
          <ac:picMkLst>
            <pc:docMk/>
            <pc:sldMk cId="3054288146" sldId="280"/>
            <ac:picMk id="13" creationId="{4ACDAB59-75C1-F0A4-74DF-9D912DBFB302}"/>
          </ac:picMkLst>
        </pc:picChg>
        <pc:picChg chg="del mod">
          <ac:chgData name="Tiff Male" userId="1735d0c1-30a3-4b72-8453-8d8dc9684d5f" providerId="ADAL" clId="{8A1AABD9-BD95-46AA-A3FF-8B1A553A0346}" dt="2025-09-11T15:37:23.436" v="325" actId="478"/>
          <ac:picMkLst>
            <pc:docMk/>
            <pc:sldMk cId="3054288146" sldId="280"/>
            <ac:picMk id="14" creationId="{F3F956DD-FB1A-BDB2-0CD3-951DA69028F6}"/>
          </ac:picMkLst>
        </pc:picChg>
      </pc:sldChg>
    </pc:docChg>
  </pc:docChgLst>
  <pc:docChgLst>
    <pc:chgData name="Kate Ellis" userId="S::kbussey@maidenbowerinfant.w-sussex.sch.uk::1e3e3924-fb7f-42d9-9408-43f0f280c8e1" providerId="AD" clId="Web-{4AB595A2-3DA8-BB34-44F9-95533ECC813B}"/>
    <pc:docChg chg="modSld">
      <pc:chgData name="Kate Ellis" userId="S::kbussey@maidenbowerinfant.w-sussex.sch.uk::1e3e3924-fb7f-42d9-9408-43f0f280c8e1" providerId="AD" clId="Web-{4AB595A2-3DA8-BB34-44F9-95533ECC813B}" dt="2025-09-11T15:43:55.715" v="1" actId="1076"/>
      <pc:docMkLst>
        <pc:docMk/>
      </pc:docMkLst>
      <pc:sldChg chg="modSp">
        <pc:chgData name="Kate Ellis" userId="S::kbussey@maidenbowerinfant.w-sussex.sch.uk::1e3e3924-fb7f-42d9-9408-43f0f280c8e1" providerId="AD" clId="Web-{4AB595A2-3DA8-BB34-44F9-95533ECC813B}" dt="2025-09-11T15:43:55.715" v="1" actId="1076"/>
        <pc:sldMkLst>
          <pc:docMk/>
          <pc:sldMk cId="2512295603" sldId="262"/>
        </pc:sldMkLst>
        <pc:picChg chg="mod">
          <ac:chgData name="Kate Ellis" userId="S::kbussey@maidenbowerinfant.w-sussex.sch.uk::1e3e3924-fb7f-42d9-9408-43f0f280c8e1" providerId="AD" clId="Web-{4AB595A2-3DA8-BB34-44F9-95533ECC813B}" dt="2025-09-11T15:43:55.715" v="1" actId="1076"/>
          <ac:picMkLst>
            <pc:docMk/>
            <pc:sldMk cId="2512295603" sldId="262"/>
            <ac:picMk id="4" creationId="{0FBE6EF5-612B-1AA5-2B01-DA281739E221}"/>
          </ac:picMkLst>
        </pc:picChg>
      </pc:sldChg>
    </pc:docChg>
  </pc:docChgLst>
  <pc:docChgLst>
    <pc:chgData name="Beata Kemecsei-Horvath" userId="817a74e4-abf1-46c3-9ebd-fc305677e376" providerId="ADAL" clId="{E877028C-0BC8-469C-A52C-F08C5535EE92}"/>
    <pc:docChg chg="modSld">
      <pc:chgData name="Beata Kemecsei-Horvath" userId="817a74e4-abf1-46c3-9ebd-fc305677e376" providerId="ADAL" clId="{E877028C-0BC8-469C-A52C-F08C5535EE92}" dt="2025-09-11T15:48:06.478" v="3" actId="1076"/>
      <pc:docMkLst>
        <pc:docMk/>
      </pc:docMkLst>
      <pc:sldChg chg="modSp mod">
        <pc:chgData name="Beata Kemecsei-Horvath" userId="817a74e4-abf1-46c3-9ebd-fc305677e376" providerId="ADAL" clId="{E877028C-0BC8-469C-A52C-F08C5535EE92}" dt="2025-09-11T15:47:39.061" v="0" actId="1076"/>
        <pc:sldMkLst>
          <pc:docMk/>
          <pc:sldMk cId="2771099758" sldId="259"/>
        </pc:sldMkLst>
        <pc:picChg chg="mod">
          <ac:chgData name="Beata Kemecsei-Horvath" userId="817a74e4-abf1-46c3-9ebd-fc305677e376" providerId="ADAL" clId="{E877028C-0BC8-469C-A52C-F08C5535EE92}" dt="2025-09-11T15:47:39.061" v="0" actId="1076"/>
          <ac:picMkLst>
            <pc:docMk/>
            <pc:sldMk cId="2771099758" sldId="259"/>
            <ac:picMk id="5" creationId="{AEB733B1-1183-7AA8-9D93-C7B955B8B6FC}"/>
          </ac:picMkLst>
        </pc:picChg>
      </pc:sldChg>
      <pc:sldChg chg="modSp mod">
        <pc:chgData name="Beata Kemecsei-Horvath" userId="817a74e4-abf1-46c3-9ebd-fc305677e376" providerId="ADAL" clId="{E877028C-0BC8-469C-A52C-F08C5535EE92}" dt="2025-09-11T15:48:06.478" v="3" actId="1076"/>
        <pc:sldMkLst>
          <pc:docMk/>
          <pc:sldMk cId="3054288146" sldId="280"/>
        </pc:sldMkLst>
        <pc:picChg chg="mod">
          <ac:chgData name="Beata Kemecsei-Horvath" userId="817a74e4-abf1-46c3-9ebd-fc305677e376" providerId="ADAL" clId="{E877028C-0BC8-469C-A52C-F08C5535EE92}" dt="2025-09-11T15:48:04.277" v="2" actId="1076"/>
          <ac:picMkLst>
            <pc:docMk/>
            <pc:sldMk cId="3054288146" sldId="280"/>
            <ac:picMk id="6" creationId="{4AA04FAC-4277-F3B5-581D-F57EB8A6B7D4}"/>
          </ac:picMkLst>
        </pc:picChg>
        <pc:picChg chg="mod">
          <ac:chgData name="Beata Kemecsei-Horvath" userId="817a74e4-abf1-46c3-9ebd-fc305677e376" providerId="ADAL" clId="{E877028C-0BC8-469C-A52C-F08C5535EE92}" dt="2025-09-11T15:48:06.478" v="3" actId="1076"/>
          <ac:picMkLst>
            <pc:docMk/>
            <pc:sldMk cId="3054288146" sldId="280"/>
            <ac:picMk id="8" creationId="{577A43DF-FDCE-4618-E7AD-499364A7C685}"/>
          </ac:picMkLst>
        </pc:picChg>
        <pc:picChg chg="mod">
          <ac:chgData name="Beata Kemecsei-Horvath" userId="817a74e4-abf1-46c3-9ebd-fc305677e376" providerId="ADAL" clId="{E877028C-0BC8-469C-A52C-F08C5535EE92}" dt="2025-09-11T15:48:02.581" v="1" actId="1076"/>
          <ac:picMkLst>
            <pc:docMk/>
            <pc:sldMk cId="3054288146" sldId="280"/>
            <ac:picMk id="11" creationId="{81D57FD7-F292-7F46-F4B8-0997817E55A2}"/>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96A35EAA-ED80-4FF1-942C-82B1D483AF60}"/>
              </a:ext>
            </a:extLst>
          </p:cNvPr>
          <p:cNvSpPr/>
          <p:nvPr/>
        </p:nvSpPr>
        <p:spPr>
          <a:xfrm rot="21133683" flipH="1">
            <a:off x="977627" y="481134"/>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D415F49B-3CBC-46CF-AFB5-988852D0479E}"/>
              </a:ext>
            </a:extLst>
          </p:cNvPr>
          <p:cNvSpPr/>
          <p:nvPr/>
        </p:nvSpPr>
        <p:spPr>
          <a:xfrm rot="21133683" flipH="1">
            <a:off x="1010574" y="456230"/>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D80FF0C0-FC1A-4C5B-9FE5-09BA33FF7EE3}"/>
              </a:ext>
            </a:extLst>
          </p:cNvPr>
          <p:cNvSpPr>
            <a:spLocks noGrp="1"/>
          </p:cNvSpPr>
          <p:nvPr>
            <p:ph type="ctrTitle"/>
          </p:nvPr>
        </p:nvSpPr>
        <p:spPr>
          <a:xfrm>
            <a:off x="1956392" y="1398181"/>
            <a:ext cx="7134446" cy="2870791"/>
          </a:xfrm>
        </p:spPr>
        <p:txBody>
          <a:bodyPr anchor="ctr">
            <a:normAutofit/>
          </a:bodyPr>
          <a:lstStyle>
            <a:lvl1pPr algn="ctr">
              <a:defRPr sz="4800"/>
            </a:lvl1pPr>
          </a:lstStyle>
          <a:p>
            <a:r>
              <a:rPr lang="en-US"/>
              <a:t>Click to edit Master title style</a:t>
            </a:r>
          </a:p>
        </p:txBody>
      </p:sp>
      <p:sp>
        <p:nvSpPr>
          <p:cNvPr id="3" name="Subtitle 2">
            <a:extLst>
              <a:ext uri="{FF2B5EF4-FFF2-40B4-BE49-F238E27FC236}">
                <a16:creationId xmlns:a16="http://schemas.microsoft.com/office/drawing/2014/main" id="{6E989092-15F8-4341-8D94-9E799301C51A}"/>
              </a:ext>
            </a:extLst>
          </p:cNvPr>
          <p:cNvSpPr>
            <a:spLocks noGrp="1"/>
          </p:cNvSpPr>
          <p:nvPr>
            <p:ph type="subTitle" idx="1"/>
          </p:nvPr>
        </p:nvSpPr>
        <p:spPr>
          <a:xfrm>
            <a:off x="6270835" y="5135527"/>
            <a:ext cx="4397164" cy="1057938"/>
          </a:xfrm>
        </p:spPr>
        <p:txBody>
          <a:bodyPr anchor="ctr">
            <a:normAutofit/>
          </a:bodyPr>
          <a:lstStyle>
            <a:lvl1pPr marL="0" indent="0" algn="l">
              <a:lnSpc>
                <a:spcPct val="100000"/>
              </a:lnSpc>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F97328B-E858-4921-99C2-3B0BE1724C6F}"/>
              </a:ext>
            </a:extLst>
          </p:cNvPr>
          <p:cNvSpPr>
            <a:spLocks noGrp="1"/>
          </p:cNvSpPr>
          <p:nvPr>
            <p:ph type="dt" sz="half" idx="10"/>
          </p:nvPr>
        </p:nvSpPr>
        <p:spPr/>
        <p:txBody>
          <a:bodyPr/>
          <a:lstStyle/>
          <a:p>
            <a:fld id="{C1691109-F4F8-4597-962C-A4F4B7960636}" type="datetimeFigureOut">
              <a:rPr lang="en-US" smtClean="0"/>
              <a:t>9/11/2025</a:t>
            </a:fld>
            <a:endParaRPr lang="en-US"/>
          </a:p>
        </p:txBody>
      </p:sp>
      <p:sp>
        <p:nvSpPr>
          <p:cNvPr id="5" name="Footer Placeholder 4">
            <a:extLst>
              <a:ext uri="{FF2B5EF4-FFF2-40B4-BE49-F238E27FC236}">
                <a16:creationId xmlns:a16="http://schemas.microsoft.com/office/drawing/2014/main" id="{ED381296-9B7B-4EF3-89B3-8B33E6070F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C2FE59-6CD1-4D0F-8A06-10CA2D3836CD}"/>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9848072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AC77D-9BA0-4A3B-B823-2059DC3C3D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5B811DB-C16F-4CED-97C6-73ABD71F33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E14D3C-7343-4DD7-B816-0D4D66BD61BF}"/>
              </a:ext>
            </a:extLst>
          </p:cNvPr>
          <p:cNvSpPr>
            <a:spLocks noGrp="1"/>
          </p:cNvSpPr>
          <p:nvPr>
            <p:ph type="dt" sz="half" idx="10"/>
          </p:nvPr>
        </p:nvSpPr>
        <p:spPr/>
        <p:txBody>
          <a:bodyPr/>
          <a:lstStyle/>
          <a:p>
            <a:fld id="{C1691109-F4F8-4597-962C-A4F4B7960636}" type="datetimeFigureOut">
              <a:rPr lang="en-US" smtClean="0"/>
              <a:t>9/11/2025</a:t>
            </a:fld>
            <a:endParaRPr lang="en-US"/>
          </a:p>
        </p:txBody>
      </p:sp>
      <p:sp>
        <p:nvSpPr>
          <p:cNvPr id="5" name="Footer Placeholder 4">
            <a:extLst>
              <a:ext uri="{FF2B5EF4-FFF2-40B4-BE49-F238E27FC236}">
                <a16:creationId xmlns:a16="http://schemas.microsoft.com/office/drawing/2014/main" id="{BE2409C8-4D7C-40EE-A12E-59CB555C72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1222D5-7193-4F59-83B4-3C19E8B1495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102093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BEFA1-A4AB-4CF4-B02E-57AAED5719D6}"/>
              </a:ext>
            </a:extLst>
          </p:cNvPr>
          <p:cNvSpPr>
            <a:spLocks noGrp="1"/>
          </p:cNvSpPr>
          <p:nvPr>
            <p:ph type="title"/>
          </p:nvPr>
        </p:nvSpPr>
        <p:spPr>
          <a:xfrm>
            <a:off x="1621971" y="1709738"/>
            <a:ext cx="9165772" cy="2963271"/>
          </a:xfrm>
        </p:spPr>
        <p:txBody>
          <a:bodyPr anchor="b"/>
          <a:lstStyle>
            <a:lvl1pPr algn="ctr">
              <a:defRPr sz="6000"/>
            </a:lvl1pPr>
          </a:lstStyle>
          <a:p>
            <a:r>
              <a:rPr lang="en-US"/>
              <a:t>Click to edit Master title style</a:t>
            </a:r>
          </a:p>
        </p:txBody>
      </p:sp>
      <p:sp>
        <p:nvSpPr>
          <p:cNvPr id="3" name="Text Placeholder 2">
            <a:extLst>
              <a:ext uri="{FF2B5EF4-FFF2-40B4-BE49-F238E27FC236}">
                <a16:creationId xmlns:a16="http://schemas.microsoft.com/office/drawing/2014/main" id="{10AB406C-F19A-4393-9AD1-A300A7E452E8}"/>
              </a:ext>
            </a:extLst>
          </p:cNvPr>
          <p:cNvSpPr>
            <a:spLocks noGrp="1"/>
          </p:cNvSpPr>
          <p:nvPr>
            <p:ph type="body" idx="1"/>
          </p:nvPr>
        </p:nvSpPr>
        <p:spPr>
          <a:xfrm>
            <a:off x="1621971" y="4875028"/>
            <a:ext cx="9165772" cy="1052623"/>
          </a:xfrm>
        </p:spPr>
        <p:txBody>
          <a:bodyPr>
            <a:normAutofit/>
          </a:bodyPr>
          <a:lstStyle>
            <a:lvl1pPr marL="0" indent="0" algn="ctr">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7D7AE7-47F6-4023-8D44-8BA1DAB05FF2}"/>
              </a:ext>
            </a:extLst>
          </p:cNvPr>
          <p:cNvSpPr>
            <a:spLocks noGrp="1"/>
          </p:cNvSpPr>
          <p:nvPr>
            <p:ph type="dt" sz="half" idx="10"/>
          </p:nvPr>
        </p:nvSpPr>
        <p:spPr/>
        <p:txBody>
          <a:bodyPr/>
          <a:lstStyle/>
          <a:p>
            <a:fld id="{C1691109-F4F8-4597-962C-A4F4B7960636}" type="datetimeFigureOut">
              <a:rPr lang="en-US" smtClean="0"/>
              <a:t>9/11/2025</a:t>
            </a:fld>
            <a:endParaRPr lang="en-US"/>
          </a:p>
        </p:txBody>
      </p:sp>
      <p:sp>
        <p:nvSpPr>
          <p:cNvPr id="5" name="Footer Placeholder 4">
            <a:extLst>
              <a:ext uri="{FF2B5EF4-FFF2-40B4-BE49-F238E27FC236}">
                <a16:creationId xmlns:a16="http://schemas.microsoft.com/office/drawing/2014/main" id="{57AB32FC-A974-44FC-9804-F871EE51DF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59ADE9-F40E-4E3B-AB8D-68CB1F4854A5}"/>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035920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4D816-3E01-4EFD-AD9C-783D674DA6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F53D69-34A7-451D-A902-5F6CD13343FE}"/>
              </a:ext>
            </a:extLst>
          </p:cNvPr>
          <p:cNvSpPr>
            <a:spLocks noGrp="1"/>
          </p:cNvSpPr>
          <p:nvPr>
            <p:ph sz="half" idx="1"/>
          </p:nvPr>
        </p:nvSpPr>
        <p:spPr>
          <a:xfrm>
            <a:off x="1020722" y="2095500"/>
            <a:ext cx="4999077"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6E1E0E2-7D34-48E0-8795-546D2F00E2CF}"/>
              </a:ext>
            </a:extLst>
          </p:cNvPr>
          <p:cNvSpPr>
            <a:spLocks noGrp="1"/>
          </p:cNvSpPr>
          <p:nvPr>
            <p:ph sz="half" idx="2"/>
          </p:nvPr>
        </p:nvSpPr>
        <p:spPr>
          <a:xfrm>
            <a:off x="6281056" y="2095500"/>
            <a:ext cx="5072743"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E005476-6B6D-4BA3-919B-5335D6429852}"/>
              </a:ext>
            </a:extLst>
          </p:cNvPr>
          <p:cNvSpPr>
            <a:spLocks noGrp="1"/>
          </p:cNvSpPr>
          <p:nvPr>
            <p:ph type="dt" sz="half" idx="10"/>
          </p:nvPr>
        </p:nvSpPr>
        <p:spPr/>
        <p:txBody>
          <a:bodyPr/>
          <a:lstStyle/>
          <a:p>
            <a:fld id="{C1691109-F4F8-4597-962C-A4F4B7960636}" type="datetimeFigureOut">
              <a:rPr lang="en-US" smtClean="0"/>
              <a:t>9/11/2025</a:t>
            </a:fld>
            <a:endParaRPr lang="en-US"/>
          </a:p>
        </p:txBody>
      </p:sp>
      <p:sp>
        <p:nvSpPr>
          <p:cNvPr id="6" name="Footer Placeholder 5">
            <a:extLst>
              <a:ext uri="{FF2B5EF4-FFF2-40B4-BE49-F238E27FC236}">
                <a16:creationId xmlns:a16="http://schemas.microsoft.com/office/drawing/2014/main" id="{F5DB6D41-07E2-4F6D-BB39-217957FE76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E0CA9C-BFED-484F-B765-EA8CE4B4B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516711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74AD2-5208-4201-90A7-F961876195F8}"/>
              </a:ext>
            </a:extLst>
          </p:cNvPr>
          <p:cNvSpPr>
            <a:spLocks noGrp="1"/>
          </p:cNvSpPr>
          <p:nvPr>
            <p:ph type="title"/>
          </p:nvPr>
        </p:nvSpPr>
        <p:spPr>
          <a:xfrm>
            <a:off x="1028700" y="702129"/>
            <a:ext cx="10326688" cy="11256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D3A3FF53-BE24-42E9-BA12-BC5863CBFF1B}"/>
              </a:ext>
            </a:extLst>
          </p:cNvPr>
          <p:cNvSpPr>
            <a:spLocks noGrp="1"/>
          </p:cNvSpPr>
          <p:nvPr>
            <p:ph type="body" idx="1"/>
          </p:nvPr>
        </p:nvSpPr>
        <p:spPr>
          <a:xfrm>
            <a:off x="1028700" y="1827804"/>
            <a:ext cx="4968875"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7A84776-6678-4D27-9BE9-5D83FC9E884F}"/>
              </a:ext>
            </a:extLst>
          </p:cNvPr>
          <p:cNvSpPr>
            <a:spLocks noGrp="1"/>
          </p:cNvSpPr>
          <p:nvPr>
            <p:ph sz="half" idx="2"/>
          </p:nvPr>
        </p:nvSpPr>
        <p:spPr>
          <a:xfrm>
            <a:off x="1028700" y="2642191"/>
            <a:ext cx="4968875" cy="34024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8BCA2E2-5B30-43B4-8FCD-23015451F221}"/>
              </a:ext>
            </a:extLst>
          </p:cNvPr>
          <p:cNvSpPr>
            <a:spLocks noGrp="1"/>
          </p:cNvSpPr>
          <p:nvPr>
            <p:ph type="body" sz="quarter" idx="3"/>
          </p:nvPr>
        </p:nvSpPr>
        <p:spPr>
          <a:xfrm>
            <a:off x="6281054" y="1827804"/>
            <a:ext cx="5087034"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A7B7A1-E670-4E7E-AEBA-340893DE8EE5}"/>
              </a:ext>
            </a:extLst>
          </p:cNvPr>
          <p:cNvSpPr>
            <a:spLocks noGrp="1"/>
          </p:cNvSpPr>
          <p:nvPr>
            <p:ph sz="quarter" idx="4"/>
          </p:nvPr>
        </p:nvSpPr>
        <p:spPr>
          <a:xfrm>
            <a:off x="6281054" y="2642191"/>
            <a:ext cx="5087034" cy="340241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244D3AE-982A-4CC3-8456-4D4B0E35D993}"/>
              </a:ext>
            </a:extLst>
          </p:cNvPr>
          <p:cNvSpPr>
            <a:spLocks noGrp="1"/>
          </p:cNvSpPr>
          <p:nvPr>
            <p:ph type="dt" sz="half" idx="10"/>
          </p:nvPr>
        </p:nvSpPr>
        <p:spPr/>
        <p:txBody>
          <a:bodyPr/>
          <a:lstStyle/>
          <a:p>
            <a:fld id="{C1691109-F4F8-4597-962C-A4F4B7960636}" type="datetimeFigureOut">
              <a:rPr lang="en-US" smtClean="0"/>
              <a:t>9/11/2025</a:t>
            </a:fld>
            <a:endParaRPr lang="en-US"/>
          </a:p>
        </p:txBody>
      </p:sp>
      <p:sp>
        <p:nvSpPr>
          <p:cNvPr id="8" name="Footer Placeholder 7">
            <a:extLst>
              <a:ext uri="{FF2B5EF4-FFF2-40B4-BE49-F238E27FC236}">
                <a16:creationId xmlns:a16="http://schemas.microsoft.com/office/drawing/2014/main" id="{56FE3087-09F9-4436-8236-8693EA4984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C8413CB-0E24-4F96-AF8C-EE269ACCE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279059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55CAD1C-D319-4A48-8DF9-50699231C977}"/>
              </a:ext>
            </a:extLst>
          </p:cNvPr>
          <p:cNvSpPr>
            <a:spLocks noGrp="1"/>
          </p:cNvSpPr>
          <p:nvPr>
            <p:ph type="dt" sz="half" idx="10"/>
          </p:nvPr>
        </p:nvSpPr>
        <p:spPr/>
        <p:txBody>
          <a:bodyPr/>
          <a:lstStyle/>
          <a:p>
            <a:fld id="{C1691109-F4F8-4597-962C-A4F4B7960636}" type="datetimeFigureOut">
              <a:rPr lang="en-US" smtClean="0"/>
              <a:t>9/11/2025</a:t>
            </a:fld>
            <a:endParaRPr lang="en-US"/>
          </a:p>
        </p:txBody>
      </p:sp>
      <p:sp>
        <p:nvSpPr>
          <p:cNvPr id="4" name="Footer Placeholder 3">
            <a:extLst>
              <a:ext uri="{FF2B5EF4-FFF2-40B4-BE49-F238E27FC236}">
                <a16:creationId xmlns:a16="http://schemas.microsoft.com/office/drawing/2014/main" id="{FE3D0181-83E0-4AB1-B372-24D6C075B0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750352C-6317-4DD0-84C4-AE7DDAC55F0A}"/>
              </a:ext>
            </a:extLst>
          </p:cNvPr>
          <p:cNvSpPr>
            <a:spLocks noGrp="1"/>
          </p:cNvSpPr>
          <p:nvPr>
            <p:ph type="sldNum" sz="quarter" idx="12"/>
          </p:nvPr>
        </p:nvSpPr>
        <p:spPr/>
        <p:txBody>
          <a:bodyPr/>
          <a:lstStyle/>
          <a:p>
            <a:fld id="{7C7FAD9F-AEE9-406E-B720-57D2B9DB2816}" type="slidenum">
              <a:rPr lang="en-US" smtClean="0"/>
              <a:t>‹#›</a:t>
            </a:fld>
            <a:endParaRPr lang="en-US"/>
          </a:p>
        </p:txBody>
      </p:sp>
      <p:sp>
        <p:nvSpPr>
          <p:cNvPr id="6" name="Freeform: Shape 5">
            <a:extLst>
              <a:ext uri="{FF2B5EF4-FFF2-40B4-BE49-F238E27FC236}">
                <a16:creationId xmlns:a16="http://schemas.microsoft.com/office/drawing/2014/main" id="{48F340C5-9EBB-43D9-91F5-F767DBD59BBF}"/>
              </a:ext>
              <a:ext uri="{C183D7F6-B498-43B3-948B-1728B52AA6E4}">
                <adec:decorative xmlns:adec="http://schemas.microsoft.com/office/drawing/2017/decorative" val="1"/>
              </a:ext>
            </a:extLst>
          </p:cNvPr>
          <p:cNvSpPr/>
          <p:nvPr/>
        </p:nvSpPr>
        <p:spPr>
          <a:xfrm rot="492880">
            <a:off x="2401240" y="1130240"/>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9ECC812-F2A9-46D4-9B78-6659C68ED4EE}"/>
              </a:ext>
            </a:extLst>
          </p:cNvPr>
          <p:cNvSpPr>
            <a:spLocks noGrp="1"/>
          </p:cNvSpPr>
          <p:nvPr>
            <p:ph type="title"/>
          </p:nvPr>
        </p:nvSpPr>
        <p:spPr>
          <a:xfrm>
            <a:off x="3412671" y="1932214"/>
            <a:ext cx="6966858" cy="3091544"/>
          </a:xfrm>
        </p:spPr>
        <p:txBody>
          <a:bodyPr/>
          <a:lstStyle>
            <a:lvl1pPr algn="ctr">
              <a:defRPr/>
            </a:lvl1pPr>
          </a:lstStyle>
          <a:p>
            <a:r>
              <a:rPr lang="en-US"/>
              <a:t>Click to edit Master title style</a:t>
            </a:r>
          </a:p>
        </p:txBody>
      </p:sp>
      <p:sp>
        <p:nvSpPr>
          <p:cNvPr id="7" name="Freeform: Shape 6">
            <a:extLst>
              <a:ext uri="{FF2B5EF4-FFF2-40B4-BE49-F238E27FC236}">
                <a16:creationId xmlns:a16="http://schemas.microsoft.com/office/drawing/2014/main" id="{B7A37F60-69E7-41AC-BC9A-9DBC3B577269}"/>
              </a:ext>
              <a:ext uri="{C183D7F6-B498-43B3-948B-1728B52AA6E4}">
                <adec:decorative xmlns:adec="http://schemas.microsoft.com/office/drawing/2017/decorative" val="1"/>
              </a:ext>
            </a:extLst>
          </p:cNvPr>
          <p:cNvSpPr/>
          <p:nvPr/>
        </p:nvSpPr>
        <p:spPr>
          <a:xfrm rot="492880">
            <a:off x="2455668" y="1103025"/>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noFill/>
          <a:ln w="19050" cap="flat">
            <a:solidFill>
              <a:schemeClr val="tx1"/>
            </a:solidFill>
            <a:prstDash val="solid"/>
            <a:miter/>
          </a:ln>
        </p:spPr>
        <p:txBody>
          <a:bodyPr rtlCol="0" anchor="ctr"/>
          <a:lstStyle/>
          <a:p>
            <a:endParaRPr lang="en-US"/>
          </a:p>
        </p:txBody>
      </p:sp>
    </p:spTree>
    <p:extLst>
      <p:ext uri="{BB962C8B-B14F-4D97-AF65-F5344CB8AC3E}">
        <p14:creationId xmlns:p14="http://schemas.microsoft.com/office/powerpoint/2010/main" val="3233069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6D441F-9FBB-4F90-987A-39793DE0E7A0}"/>
              </a:ext>
            </a:extLst>
          </p:cNvPr>
          <p:cNvSpPr>
            <a:spLocks noGrp="1"/>
          </p:cNvSpPr>
          <p:nvPr>
            <p:ph type="dt" sz="half" idx="10"/>
          </p:nvPr>
        </p:nvSpPr>
        <p:spPr/>
        <p:txBody>
          <a:bodyPr/>
          <a:lstStyle/>
          <a:p>
            <a:fld id="{C1691109-F4F8-4597-962C-A4F4B7960636}" type="datetimeFigureOut">
              <a:rPr lang="en-US" smtClean="0"/>
              <a:t>9/11/2025</a:t>
            </a:fld>
            <a:endParaRPr lang="en-US"/>
          </a:p>
        </p:txBody>
      </p:sp>
      <p:sp>
        <p:nvSpPr>
          <p:cNvPr id="3" name="Footer Placeholder 2">
            <a:extLst>
              <a:ext uri="{FF2B5EF4-FFF2-40B4-BE49-F238E27FC236}">
                <a16:creationId xmlns:a16="http://schemas.microsoft.com/office/drawing/2014/main" id="{53C92B1E-8D5D-45CA-9A8B-53E3B7FEC48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489E71-49A9-4CE9-AD1D-780A876BC35A}"/>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7894235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4053A-B2EE-4E20-9723-6BB0BBD500FD}"/>
              </a:ext>
            </a:extLst>
          </p:cNvPr>
          <p:cNvSpPr>
            <a:spLocks noGrp="1"/>
          </p:cNvSpPr>
          <p:nvPr>
            <p:ph type="title"/>
          </p:nvPr>
        </p:nvSpPr>
        <p:spPr>
          <a:xfrm>
            <a:off x="839788" y="553272"/>
            <a:ext cx="3932237" cy="1732727"/>
          </a:xfrm>
        </p:spPr>
        <p:txBody>
          <a:bodyPr anchor="b">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07B065AB-0DF3-4C86-AB5F-EB65021FDB99}"/>
              </a:ext>
            </a:extLst>
          </p:cNvPr>
          <p:cNvSpPr>
            <a:spLocks noGrp="1"/>
          </p:cNvSpPr>
          <p:nvPr>
            <p:ph idx="1"/>
          </p:nvPr>
        </p:nvSpPr>
        <p:spPr>
          <a:xfrm>
            <a:off x="5415642" y="987425"/>
            <a:ext cx="593974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2D99FAE-8825-466D-9F1E-3B7BAED2C05B}"/>
              </a:ext>
            </a:extLst>
          </p:cNvPr>
          <p:cNvSpPr>
            <a:spLocks noGrp="1"/>
          </p:cNvSpPr>
          <p:nvPr>
            <p:ph type="body" sz="half" idx="2"/>
          </p:nvPr>
        </p:nvSpPr>
        <p:spPr>
          <a:xfrm>
            <a:off x="839788" y="2368550"/>
            <a:ext cx="3932237" cy="350043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3A6375-677F-4A58-B98D-18F3DEF8E623}"/>
              </a:ext>
            </a:extLst>
          </p:cNvPr>
          <p:cNvSpPr>
            <a:spLocks noGrp="1"/>
          </p:cNvSpPr>
          <p:nvPr>
            <p:ph type="dt" sz="half" idx="10"/>
          </p:nvPr>
        </p:nvSpPr>
        <p:spPr/>
        <p:txBody>
          <a:bodyPr/>
          <a:lstStyle/>
          <a:p>
            <a:fld id="{C1691109-F4F8-4597-962C-A4F4B7960636}" type="datetimeFigureOut">
              <a:rPr lang="en-US" smtClean="0"/>
              <a:t>9/11/2025</a:t>
            </a:fld>
            <a:endParaRPr lang="en-US"/>
          </a:p>
        </p:txBody>
      </p:sp>
      <p:sp>
        <p:nvSpPr>
          <p:cNvPr id="6" name="Footer Placeholder 5">
            <a:extLst>
              <a:ext uri="{FF2B5EF4-FFF2-40B4-BE49-F238E27FC236}">
                <a16:creationId xmlns:a16="http://schemas.microsoft.com/office/drawing/2014/main" id="{E6B40F2C-7AE7-481B-856A-B3E26AE8B91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1E7C48C-9BD9-41CB-915E-A905B8869B70}"/>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855003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B6DE4-025D-4D93-A5D0-FB45897207DA}"/>
              </a:ext>
            </a:extLst>
          </p:cNvPr>
          <p:cNvSpPr>
            <a:spLocks noGrp="1"/>
          </p:cNvSpPr>
          <p:nvPr>
            <p:ph type="title"/>
          </p:nvPr>
        </p:nvSpPr>
        <p:spPr>
          <a:xfrm>
            <a:off x="839788" y="615915"/>
            <a:ext cx="3932237" cy="1670085"/>
          </a:xfrm>
        </p:spPr>
        <p:txBody>
          <a:bodyPr anchor="b">
            <a:norm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9993EE21-471F-4B7B-B7AF-192243A127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146B769-8E40-42E6-8F62-C4347B0CE929}"/>
              </a:ext>
            </a:extLst>
          </p:cNvPr>
          <p:cNvSpPr>
            <a:spLocks noGrp="1"/>
          </p:cNvSpPr>
          <p:nvPr>
            <p:ph type="body" sz="half" idx="2"/>
          </p:nvPr>
        </p:nvSpPr>
        <p:spPr>
          <a:xfrm>
            <a:off x="839788" y="2365744"/>
            <a:ext cx="3932237" cy="35032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384DC6-1AA3-4779-8EDF-F4A877508EE3}"/>
              </a:ext>
            </a:extLst>
          </p:cNvPr>
          <p:cNvSpPr>
            <a:spLocks noGrp="1"/>
          </p:cNvSpPr>
          <p:nvPr>
            <p:ph type="dt" sz="half" idx="10"/>
          </p:nvPr>
        </p:nvSpPr>
        <p:spPr/>
        <p:txBody>
          <a:bodyPr/>
          <a:lstStyle/>
          <a:p>
            <a:fld id="{C1691109-F4F8-4597-962C-A4F4B7960636}" type="datetimeFigureOut">
              <a:rPr lang="en-US" smtClean="0"/>
              <a:t>9/11/2025</a:t>
            </a:fld>
            <a:endParaRPr lang="en-US"/>
          </a:p>
        </p:txBody>
      </p:sp>
      <p:sp>
        <p:nvSpPr>
          <p:cNvPr id="6" name="Footer Placeholder 5">
            <a:extLst>
              <a:ext uri="{FF2B5EF4-FFF2-40B4-BE49-F238E27FC236}">
                <a16:creationId xmlns:a16="http://schemas.microsoft.com/office/drawing/2014/main" id="{CD47F83E-FAF9-43E1-95CC-6F4EDD76B3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3D8C7B-B211-4BAF-9C05-09CF993B0DA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330790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139E3-FB89-4585-A22D-15851E8DE01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F94B498-70D2-4956-A576-83345B38DCF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2A84CB-FF9E-43D6-8805-B4ABB520D60C}"/>
              </a:ext>
            </a:extLst>
          </p:cNvPr>
          <p:cNvSpPr>
            <a:spLocks noGrp="1"/>
          </p:cNvSpPr>
          <p:nvPr>
            <p:ph type="dt" sz="half" idx="10"/>
          </p:nvPr>
        </p:nvSpPr>
        <p:spPr/>
        <p:txBody>
          <a:bodyPr/>
          <a:lstStyle/>
          <a:p>
            <a:fld id="{C1691109-F4F8-4597-962C-A4F4B7960636}" type="datetimeFigureOut">
              <a:rPr lang="en-US" smtClean="0"/>
              <a:t>9/11/2025</a:t>
            </a:fld>
            <a:endParaRPr lang="en-US"/>
          </a:p>
        </p:txBody>
      </p:sp>
      <p:sp>
        <p:nvSpPr>
          <p:cNvPr id="5" name="Footer Placeholder 4">
            <a:extLst>
              <a:ext uri="{FF2B5EF4-FFF2-40B4-BE49-F238E27FC236}">
                <a16:creationId xmlns:a16="http://schemas.microsoft.com/office/drawing/2014/main" id="{BCA7EE14-0A60-428B-BC0E-A50951E0E3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2A9A22-BBF2-4B23-B17F-B32AC87D290F}"/>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179438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5CC51B-E0BE-4D50-A04A-571F8BCAE2A7}"/>
              </a:ext>
            </a:extLst>
          </p:cNvPr>
          <p:cNvSpPr>
            <a:spLocks noGrp="1"/>
          </p:cNvSpPr>
          <p:nvPr>
            <p:ph type="title" orient="vert"/>
          </p:nvPr>
        </p:nvSpPr>
        <p:spPr>
          <a:xfrm>
            <a:off x="9099550" y="692150"/>
            <a:ext cx="2254250" cy="530993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41F5607-7A89-4981-87F4-98BC7CE0A921}"/>
              </a:ext>
            </a:extLst>
          </p:cNvPr>
          <p:cNvSpPr>
            <a:spLocks noGrp="1"/>
          </p:cNvSpPr>
          <p:nvPr>
            <p:ph type="body" orient="vert" idx="1"/>
          </p:nvPr>
        </p:nvSpPr>
        <p:spPr>
          <a:xfrm>
            <a:off x="838200" y="692150"/>
            <a:ext cx="8108950" cy="53099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820D5BE-275A-42D5-BCE1-357D53FC50C3}"/>
              </a:ext>
            </a:extLst>
          </p:cNvPr>
          <p:cNvSpPr>
            <a:spLocks noGrp="1"/>
          </p:cNvSpPr>
          <p:nvPr>
            <p:ph type="dt" sz="half" idx="10"/>
          </p:nvPr>
        </p:nvSpPr>
        <p:spPr/>
        <p:txBody>
          <a:bodyPr/>
          <a:lstStyle/>
          <a:p>
            <a:fld id="{C1691109-F4F8-4597-962C-A4F4B7960636}" type="datetimeFigureOut">
              <a:rPr lang="en-US" smtClean="0"/>
              <a:t>9/11/2025</a:t>
            </a:fld>
            <a:endParaRPr lang="en-US"/>
          </a:p>
        </p:txBody>
      </p:sp>
      <p:sp>
        <p:nvSpPr>
          <p:cNvPr id="5" name="Footer Placeholder 4">
            <a:extLst>
              <a:ext uri="{FF2B5EF4-FFF2-40B4-BE49-F238E27FC236}">
                <a16:creationId xmlns:a16="http://schemas.microsoft.com/office/drawing/2014/main" id="{11525F9A-B406-4028-AC92-D12450519F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A70F0A-5147-4274-A0A1-BD21917945FE}"/>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984529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FAAE2DA9-9BAF-4D46-BC97-20425C5321FD}"/>
              </a:ext>
            </a:extLst>
          </p:cNvPr>
          <p:cNvSpPr/>
          <p:nvPr/>
        </p:nvSpPr>
        <p:spPr>
          <a:xfrm>
            <a:off x="372926" y="367993"/>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68807" y="-29564"/>
                  <a:pt x="11499601" y="84193"/>
                </a:cubicBezTo>
                <a:lnTo>
                  <a:pt x="11496115" y="333210"/>
                </a:lnTo>
                <a:cubicBezTo>
                  <a:pt x="11496285" y="48943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0C489E99-8A12-4C4F-92F9-95B01D8147E3}"/>
              </a:ext>
            </a:extLst>
          </p:cNvPr>
          <p:cNvSpPr>
            <a:spLocks noGrp="1"/>
          </p:cNvSpPr>
          <p:nvPr>
            <p:ph type="title"/>
          </p:nvPr>
        </p:nvSpPr>
        <p:spPr>
          <a:xfrm>
            <a:off x="1020724" y="558209"/>
            <a:ext cx="10333075" cy="141413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011B211-A6C3-4384-AA0B-7A8561A53C1B}"/>
              </a:ext>
            </a:extLst>
          </p:cNvPr>
          <p:cNvSpPr>
            <a:spLocks noGrp="1"/>
          </p:cNvSpPr>
          <p:nvPr>
            <p:ph type="body" idx="1"/>
          </p:nvPr>
        </p:nvSpPr>
        <p:spPr>
          <a:xfrm>
            <a:off x="1020726" y="2089298"/>
            <a:ext cx="10333074" cy="38277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6007E98-5ED3-41C2-BC39-EA8FB826AB1E}"/>
              </a:ext>
            </a:extLst>
          </p:cNvPr>
          <p:cNvSpPr>
            <a:spLocks noGrp="1"/>
          </p:cNvSpPr>
          <p:nvPr>
            <p:ph type="dt" sz="half" idx="2"/>
          </p:nvPr>
        </p:nvSpPr>
        <p:spPr>
          <a:xfrm>
            <a:off x="467834" y="6356350"/>
            <a:ext cx="2604976" cy="365125"/>
          </a:xfrm>
          <a:prstGeom prst="rect">
            <a:avLst/>
          </a:prstGeom>
        </p:spPr>
        <p:txBody>
          <a:bodyPr vert="horz" lIns="91440" tIns="45720" rIns="91440" bIns="45720" rtlCol="0" anchor="ctr"/>
          <a:lstStyle>
            <a:lvl1pPr algn="l">
              <a:defRPr sz="1200" b="1">
                <a:solidFill>
                  <a:schemeClr val="tx1"/>
                </a:solidFill>
              </a:defRPr>
            </a:lvl1pPr>
          </a:lstStyle>
          <a:p>
            <a:fld id="{C1691109-F4F8-4597-962C-A4F4B7960636}" type="datetimeFigureOut">
              <a:rPr lang="en-US" smtClean="0"/>
              <a:t>9/11/2025</a:t>
            </a:fld>
            <a:endParaRPr lang="en-US"/>
          </a:p>
        </p:txBody>
      </p:sp>
      <p:sp>
        <p:nvSpPr>
          <p:cNvPr id="5" name="Footer Placeholder 4">
            <a:extLst>
              <a:ext uri="{FF2B5EF4-FFF2-40B4-BE49-F238E27FC236}">
                <a16:creationId xmlns:a16="http://schemas.microsoft.com/office/drawing/2014/main" id="{B7493049-EC55-4ABD-8F77-F5A84AE384F5}"/>
              </a:ext>
            </a:extLst>
          </p:cNvPr>
          <p:cNvSpPr>
            <a:spLocks noGrp="1"/>
          </p:cNvSpPr>
          <p:nvPr>
            <p:ph type="ftr" sz="quarter" idx="3"/>
          </p:nvPr>
        </p:nvSpPr>
        <p:spPr>
          <a:xfrm>
            <a:off x="7756153" y="6356350"/>
            <a:ext cx="3444109" cy="365125"/>
          </a:xfrm>
          <a:prstGeom prst="rect">
            <a:avLst/>
          </a:prstGeom>
        </p:spPr>
        <p:txBody>
          <a:bodyPr vert="horz" lIns="91440" tIns="45720" rIns="91440" bIns="45720" rtlCol="0" anchor="ctr"/>
          <a:lstStyle>
            <a:lvl1pPr algn="r">
              <a:defRPr sz="1200" b="1" cap="all" spc="1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6821B6DF-CCDC-4ED0-A4B2-1512B668F4E3}"/>
              </a:ext>
            </a:extLst>
          </p:cNvPr>
          <p:cNvSpPr>
            <a:spLocks noGrp="1"/>
          </p:cNvSpPr>
          <p:nvPr>
            <p:ph type="sldNum" sz="quarter" idx="4"/>
          </p:nvPr>
        </p:nvSpPr>
        <p:spPr>
          <a:xfrm>
            <a:off x="11200263" y="6356350"/>
            <a:ext cx="523902" cy="365125"/>
          </a:xfrm>
          <a:prstGeom prst="rect">
            <a:avLst/>
          </a:prstGeom>
        </p:spPr>
        <p:txBody>
          <a:bodyPr vert="horz" lIns="91440" tIns="45720" rIns="91440" bIns="45720" rtlCol="0" anchor="ctr"/>
          <a:lstStyle>
            <a:lvl1pPr algn="r">
              <a:defRPr sz="1200" b="1">
                <a:solidFill>
                  <a:schemeClr val="tx1"/>
                </a:solidFill>
              </a:defRPr>
            </a:lvl1pPr>
          </a:lstStyle>
          <a:p>
            <a:fld id="{7C7FAD9F-AEE9-406E-B720-57D2B9DB2816}" type="slidenum">
              <a:rPr lang="en-US" smtClean="0"/>
              <a:t>‹#›</a:t>
            </a:fld>
            <a:endParaRPr lang="en-US"/>
          </a:p>
        </p:txBody>
      </p:sp>
      <p:sp>
        <p:nvSpPr>
          <p:cNvPr id="14" name="Freeform: Shape 13">
            <a:extLst>
              <a:ext uri="{FF2B5EF4-FFF2-40B4-BE49-F238E27FC236}">
                <a16:creationId xmlns:a16="http://schemas.microsoft.com/office/drawing/2014/main" id="{42D2C6CA-56BB-4A08-A1E2-342F83955EDB}"/>
              </a:ext>
            </a:extLst>
          </p:cNvPr>
          <p:cNvSpPr/>
          <p:nvPr/>
        </p:nvSpPr>
        <p:spPr>
          <a:xfrm>
            <a:off x="403284" y="389461"/>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5500 h 6255974"/>
              <a:gd name="connsiteX1" fmla="*/ 11263634 w 11499601"/>
              <a:gd name="connsiteY1" fmla="*/ 16394 h 6255974"/>
              <a:gd name="connsiteX2" fmla="*/ 11499601 w 11499601"/>
              <a:gd name="connsiteY2" fmla="*/ 64794 h 6255974"/>
              <a:gd name="connsiteX3" fmla="*/ 11496115 w 11499601"/>
              <a:gd name="connsiteY3" fmla="*/ 338710 h 6255974"/>
              <a:gd name="connsiteX4" fmla="*/ 11496626 w 11499601"/>
              <a:gd name="connsiteY4" fmla="*/ 807372 h 6255974"/>
              <a:gd name="connsiteX5" fmla="*/ 11482477 w 11499601"/>
              <a:gd name="connsiteY5" fmla="*/ 1840079 h 6255974"/>
              <a:gd name="connsiteX6" fmla="*/ 11478714 w 11499601"/>
              <a:gd name="connsiteY6" fmla="*/ 3525714 h 6255974"/>
              <a:gd name="connsiteX7" fmla="*/ 11419375 w 11499601"/>
              <a:gd name="connsiteY7" fmla="*/ 5987933 h 6255974"/>
              <a:gd name="connsiteX8" fmla="*/ 5959453 w 11499601"/>
              <a:gd name="connsiteY8" fmla="*/ 5978886 h 6255974"/>
              <a:gd name="connsiteX9" fmla="*/ 4858766 w 11499601"/>
              <a:gd name="connsiteY9" fmla="*/ 6005062 h 6255974"/>
              <a:gd name="connsiteX10" fmla="*/ 3239306 w 11499601"/>
              <a:gd name="connsiteY10" fmla="*/ 5978241 h 6255974"/>
              <a:gd name="connsiteX11" fmla="*/ 3217554 w 11499601"/>
              <a:gd name="connsiteY11" fmla="*/ 6011412 h 6255974"/>
              <a:gd name="connsiteX12" fmla="*/ 3219866 w 11499601"/>
              <a:gd name="connsiteY12" fmla="*/ 6255974 h 6255974"/>
              <a:gd name="connsiteX13" fmla="*/ 2870715 w 11499601"/>
              <a:gd name="connsiteY13" fmla="*/ 6061661 h 6255974"/>
              <a:gd name="connsiteX14" fmla="*/ 2785655 w 11499601"/>
              <a:gd name="connsiteY14" fmla="*/ 5978241 h 6255974"/>
              <a:gd name="connsiteX15" fmla="*/ 2301504 w 11499601"/>
              <a:gd name="connsiteY15" fmla="*/ 5973147 h 6255974"/>
              <a:gd name="connsiteX16" fmla="*/ 666073 w 11499601"/>
              <a:gd name="connsiteY16" fmla="*/ 5964071 h 6255974"/>
              <a:gd name="connsiteX17" fmla="*/ 94741 w 11499601"/>
              <a:gd name="connsiteY17" fmla="*/ 5962915 h 6255974"/>
              <a:gd name="connsiteX18" fmla="*/ 37859 w 11499601"/>
              <a:gd name="connsiteY18" fmla="*/ 5881560 h 6255974"/>
              <a:gd name="connsiteX19" fmla="*/ 28975 w 11499601"/>
              <a:gd name="connsiteY19" fmla="*/ 2612388 h 6255974"/>
              <a:gd name="connsiteX20" fmla="*/ 33539 w 11499601"/>
              <a:gd name="connsiteY20" fmla="*/ 65360 h 6255974"/>
              <a:gd name="connsiteX21" fmla="*/ 39830 w 11499601"/>
              <a:gd name="connsiteY21" fmla="*/ 47528 h 6255974"/>
              <a:gd name="connsiteX22" fmla="*/ 88659 w 11499601"/>
              <a:gd name="connsiteY22" fmla="*/ 42782 h 6255974"/>
              <a:gd name="connsiteX23" fmla="*/ 301554 w 11499601"/>
              <a:gd name="connsiteY23" fmla="*/ 42782 h 6255974"/>
              <a:gd name="connsiteX24" fmla="*/ 416464 w 11499601"/>
              <a:gd name="connsiteY24" fmla="*/ 36225 h 6255974"/>
              <a:gd name="connsiteX25" fmla="*/ 907723 w 11499601"/>
              <a:gd name="connsiteY25" fmla="*/ 29769 h 6255974"/>
              <a:gd name="connsiteX26" fmla="*/ 3989089 w 11499601"/>
              <a:gd name="connsiteY26" fmla="*/ 35153 h 6255974"/>
              <a:gd name="connsiteX27" fmla="*/ 9680053 w 11499601"/>
              <a:gd name="connsiteY27" fmla="*/ 5500 h 6255974"/>
              <a:gd name="connsiteX0" fmla="*/ 9680053 w 11499601"/>
              <a:gd name="connsiteY0" fmla="*/ 0 h 6250474"/>
              <a:gd name="connsiteX1" fmla="*/ 11263634 w 11499601"/>
              <a:gd name="connsiteY1" fmla="*/ 10894 h 6250474"/>
              <a:gd name="connsiteX2" fmla="*/ 11499601 w 11499601"/>
              <a:gd name="connsiteY2" fmla="*/ 5929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1172 w 11499601"/>
              <a:gd name="connsiteY3" fmla="*/ 31329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83635" y="5293"/>
                  <a:pt x="11499601" y="39374"/>
                </a:cubicBezTo>
                <a:lnTo>
                  <a:pt x="11491172" y="313290"/>
                </a:lnTo>
                <a:cubicBezTo>
                  <a:pt x="11491342" y="46951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023814110"/>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88" r:id="rId5"/>
    <p:sldLayoutId id="2147483693" r:id="rId6"/>
    <p:sldLayoutId id="2147483689" r:id="rId7"/>
    <p:sldLayoutId id="2147483690" r:id="rId8"/>
    <p:sldLayoutId id="2147483691" r:id="rId9"/>
    <p:sldLayoutId id="2147483692" r:id="rId10"/>
    <p:sldLayoutId id="2147483694" r:id="rId11"/>
  </p:sldLayoutIdLst>
  <p:txStyles>
    <p:titleStyle>
      <a:lvl1pPr algn="l" defTabSz="914400" rtl="0" eaLnBrk="1" latinLnBrk="0" hangingPunct="1">
        <a:lnSpc>
          <a:spcPct val="100000"/>
        </a:lnSpc>
        <a:spcBef>
          <a:spcPct val="0"/>
        </a:spcBef>
        <a:buNone/>
        <a:defRPr sz="4800" b="1" kern="1200" spc="100" baseline="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SzPct val="73000"/>
        <a:buFontTx/>
        <a:buNone/>
        <a:defRPr sz="3200" b="1" kern="1200" spc="50" baseline="0">
          <a:solidFill>
            <a:schemeClr val="tx1"/>
          </a:solidFill>
          <a:latin typeface="+mn-lt"/>
          <a:ea typeface="+mn-ea"/>
          <a:cs typeface="+mn-cs"/>
        </a:defRPr>
      </a:lvl1pPr>
      <a:lvl2pPr marL="228600" indent="-182880" algn="l" defTabSz="914400" rtl="0" eaLnBrk="1" latinLnBrk="0" hangingPunct="1">
        <a:lnSpc>
          <a:spcPct val="100000"/>
        </a:lnSpc>
        <a:spcBef>
          <a:spcPts val="500"/>
        </a:spcBef>
        <a:buSzPct val="70000"/>
        <a:buFont typeface="Arial" panose="020B0604020202020204" pitchFamily="34" charset="0"/>
        <a:buChar char="•"/>
        <a:defRPr sz="2800" b="1" kern="1200" spc="50" baseline="0">
          <a:solidFill>
            <a:schemeClr val="tx1"/>
          </a:solidFill>
          <a:latin typeface="+mn-lt"/>
          <a:ea typeface="+mn-ea"/>
          <a:cs typeface="+mn-cs"/>
        </a:defRPr>
      </a:lvl2pPr>
      <a:lvl3pPr marL="274320" indent="0" algn="l" defTabSz="914400" rtl="0" eaLnBrk="1" latinLnBrk="0" hangingPunct="1">
        <a:lnSpc>
          <a:spcPct val="100000"/>
        </a:lnSpc>
        <a:spcBef>
          <a:spcPts val="500"/>
        </a:spcBef>
        <a:buSzPct val="73000"/>
        <a:buFontTx/>
        <a:buNone/>
        <a:defRPr sz="2400" b="1" kern="1200" spc="50" baseline="0">
          <a:solidFill>
            <a:schemeClr val="tx1"/>
          </a:solidFill>
          <a:latin typeface="+mn-lt"/>
          <a:ea typeface="+mn-ea"/>
          <a:cs typeface="+mn-cs"/>
        </a:defRPr>
      </a:lvl3pPr>
      <a:lvl4pPr marL="548640" indent="-182880" algn="l" defTabSz="914400" rtl="0" eaLnBrk="1" latinLnBrk="0" hangingPunct="1">
        <a:lnSpc>
          <a:spcPct val="100000"/>
        </a:lnSpc>
        <a:spcBef>
          <a:spcPts val="500"/>
        </a:spcBef>
        <a:buSzPct val="73000"/>
        <a:buFont typeface="Arial" panose="020B0604020202020204" pitchFamily="34" charset="0"/>
        <a:buChar char="•"/>
        <a:defRPr sz="2000" b="1" kern="1200" spc="50" baseline="0">
          <a:solidFill>
            <a:schemeClr val="tx1"/>
          </a:solidFill>
          <a:latin typeface="+mn-lt"/>
          <a:ea typeface="+mn-ea"/>
          <a:cs typeface="+mn-cs"/>
        </a:defRPr>
      </a:lvl4pPr>
      <a:lvl5pPr marL="548640" indent="0" algn="l" defTabSz="914400" rtl="0" eaLnBrk="1" latinLnBrk="0" hangingPunct="1">
        <a:lnSpc>
          <a:spcPct val="100000"/>
        </a:lnSpc>
        <a:spcBef>
          <a:spcPts val="500"/>
        </a:spcBef>
        <a:buSzPct val="73000"/>
        <a:buFontTx/>
        <a:buNone/>
        <a:defRPr sz="20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6" name="Rectangle 55">
            <a:extLst>
              <a:ext uri="{FF2B5EF4-FFF2-40B4-BE49-F238E27FC236}">
                <a16:creationId xmlns:a16="http://schemas.microsoft.com/office/drawing/2014/main" id="{4293528E-0CA3-4E56-B7A0-091C0AB0CB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FFDA02-229E-B991-2379-96327B0790CE}"/>
              </a:ext>
            </a:extLst>
          </p:cNvPr>
          <p:cNvSpPr>
            <a:spLocks noGrp="1"/>
          </p:cNvSpPr>
          <p:nvPr>
            <p:ph type="ctrTitle"/>
          </p:nvPr>
        </p:nvSpPr>
        <p:spPr>
          <a:xfrm>
            <a:off x="766940" y="4745621"/>
            <a:ext cx="10658121" cy="839320"/>
          </a:xfrm>
        </p:spPr>
        <p:txBody>
          <a:bodyPr anchor="b">
            <a:normAutofit/>
          </a:bodyPr>
          <a:lstStyle/>
          <a:p>
            <a:r>
              <a:rPr lang="en-GB"/>
              <a:t>Welcome to Year One</a:t>
            </a:r>
          </a:p>
        </p:txBody>
      </p:sp>
      <p:pic>
        <p:nvPicPr>
          <p:cNvPr id="3" name="Picture 2">
            <a:extLst>
              <a:ext uri="{FF2B5EF4-FFF2-40B4-BE49-F238E27FC236}">
                <a16:creationId xmlns:a16="http://schemas.microsoft.com/office/drawing/2014/main" id="{FBF9F929-12D4-4CB2-985F-418DA6479E67}"/>
              </a:ext>
            </a:extLst>
          </p:cNvPr>
          <p:cNvPicPr>
            <a:picLocks noChangeAspect="1"/>
          </p:cNvPicPr>
          <p:nvPr/>
        </p:nvPicPr>
        <p:blipFill>
          <a:blip r:embed="rId2"/>
          <a:srcRect r="-5" b="260"/>
          <a:stretch/>
        </p:blipFill>
        <p:spPr>
          <a:xfrm>
            <a:off x="570819" y="956891"/>
            <a:ext cx="2590788" cy="3004572"/>
          </a:xfrm>
          <a:custGeom>
            <a:avLst/>
            <a:gdLst/>
            <a:ahLst/>
            <a:cxnLst/>
            <a:rect l="l" t="t" r="r" b="b"/>
            <a:pathLst>
              <a:path w="2590788" h="3004572">
                <a:moveTo>
                  <a:pt x="144010" y="188"/>
                </a:moveTo>
                <a:cubicBezTo>
                  <a:pt x="262798" y="-1743"/>
                  <a:pt x="439157" y="11824"/>
                  <a:pt x="753643" y="14296"/>
                </a:cubicBezTo>
                <a:lnTo>
                  <a:pt x="2240187" y="9488"/>
                </a:lnTo>
                <a:cubicBezTo>
                  <a:pt x="2351018" y="13953"/>
                  <a:pt x="2591798" y="-599"/>
                  <a:pt x="2585358" y="32391"/>
                </a:cubicBezTo>
                <a:cubicBezTo>
                  <a:pt x="2594814" y="1032411"/>
                  <a:pt x="2591749" y="2492219"/>
                  <a:pt x="2577513" y="2937681"/>
                </a:cubicBezTo>
                <a:cubicBezTo>
                  <a:pt x="2573970" y="2966106"/>
                  <a:pt x="2567258" y="2997700"/>
                  <a:pt x="2465462" y="2994431"/>
                </a:cubicBezTo>
                <a:cubicBezTo>
                  <a:pt x="1837703" y="3021756"/>
                  <a:pt x="1102183" y="2985693"/>
                  <a:pt x="420543" y="2981324"/>
                </a:cubicBezTo>
                <a:cubicBezTo>
                  <a:pt x="245880" y="2986133"/>
                  <a:pt x="-4301" y="2997172"/>
                  <a:pt x="16566" y="2951269"/>
                </a:cubicBezTo>
                <a:cubicBezTo>
                  <a:pt x="-18702" y="1989874"/>
                  <a:pt x="8551" y="667819"/>
                  <a:pt x="40613" y="61620"/>
                </a:cubicBezTo>
                <a:cubicBezTo>
                  <a:pt x="43369" y="-12854"/>
                  <a:pt x="41084" y="11514"/>
                  <a:pt x="96391" y="2042"/>
                </a:cubicBezTo>
                <a:cubicBezTo>
                  <a:pt x="111245" y="1056"/>
                  <a:pt x="127040" y="464"/>
                  <a:pt x="144010" y="188"/>
                </a:cubicBezTo>
                <a:close/>
              </a:path>
            </a:pathLst>
          </a:custGeom>
        </p:spPr>
      </p:pic>
      <p:sp>
        <p:nvSpPr>
          <p:cNvPr id="58" name="Freeform: Shape 57">
            <a:extLst>
              <a:ext uri="{FF2B5EF4-FFF2-40B4-BE49-F238E27FC236}">
                <a16:creationId xmlns:a16="http://schemas.microsoft.com/office/drawing/2014/main" id="{E7D25D90-3FDF-43F8-A518-8ED58675B2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70820" y="965258"/>
            <a:ext cx="2590788" cy="3004571"/>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 name="connsiteX0" fmla="*/ 7142118 w 7680682"/>
              <a:gd name="connsiteY0" fmla="*/ 6433518 h 6433552"/>
              <a:gd name="connsiteX1" fmla="*/ 6552830 w 7680682"/>
              <a:gd name="connsiteY1" fmla="*/ 6424418 h 6433552"/>
              <a:gd name="connsiteX2" fmla="*/ 987782 w 7680682"/>
              <a:gd name="connsiteY2" fmla="*/ 6393888 h 6433552"/>
              <a:gd name="connsiteX3" fmla="*/ 0 w 7680682"/>
              <a:gd name="connsiteY3" fmla="*/ 6365104 h 6433552"/>
              <a:gd name="connsiteX4" fmla="*/ 0 w 7680682"/>
              <a:gd name="connsiteY4" fmla="*/ 60538 h 6433552"/>
              <a:gd name="connsiteX5" fmla="*/ 233782 w 7680682"/>
              <a:gd name="connsiteY5" fmla="*/ 0 h 6433552"/>
              <a:gd name="connsiteX6" fmla="*/ 6431319 w 7680682"/>
              <a:gd name="connsiteY6" fmla="*/ 28166 h 6433552"/>
              <a:gd name="connsiteX7" fmla="*/ 7631470 w 7680682"/>
              <a:gd name="connsiteY7" fmla="*/ 58697 h 6433552"/>
              <a:gd name="connsiteX8" fmla="*/ 7560032 w 7680682"/>
              <a:gd name="connsiteY8" fmla="*/ 6302294 h 6433552"/>
              <a:gd name="connsiteX9" fmla="*/ 7394324 w 7680682"/>
              <a:gd name="connsiteY9" fmla="*/ 6430320 h 6433552"/>
              <a:gd name="connsiteX10" fmla="*/ 7142118 w 7680682"/>
              <a:gd name="connsiteY10" fmla="*/ 6433518 h 6433552"/>
              <a:gd name="connsiteX0" fmla="*/ 7142118 w 7680682"/>
              <a:gd name="connsiteY0" fmla="*/ 6433518 h 6433552"/>
              <a:gd name="connsiteX1" fmla="*/ 6552830 w 7680682"/>
              <a:gd name="connsiteY1" fmla="*/ 6424418 h 6433552"/>
              <a:gd name="connsiteX2" fmla="*/ 987782 w 7680682"/>
              <a:gd name="connsiteY2" fmla="*/ 6393888 h 6433552"/>
              <a:gd name="connsiteX3" fmla="*/ 0 w 7680682"/>
              <a:gd name="connsiteY3" fmla="*/ 6365104 h 6433552"/>
              <a:gd name="connsiteX4" fmla="*/ 42138 w 7680682"/>
              <a:gd name="connsiteY4" fmla="*/ 40219 h 6433552"/>
              <a:gd name="connsiteX5" fmla="*/ 233782 w 7680682"/>
              <a:gd name="connsiteY5" fmla="*/ 0 h 6433552"/>
              <a:gd name="connsiteX6" fmla="*/ 6431319 w 7680682"/>
              <a:gd name="connsiteY6" fmla="*/ 28166 h 6433552"/>
              <a:gd name="connsiteX7" fmla="*/ 7631470 w 7680682"/>
              <a:gd name="connsiteY7" fmla="*/ 58697 h 6433552"/>
              <a:gd name="connsiteX8" fmla="*/ 7560032 w 7680682"/>
              <a:gd name="connsiteY8" fmla="*/ 6302294 h 6433552"/>
              <a:gd name="connsiteX9" fmla="*/ 7394324 w 7680682"/>
              <a:gd name="connsiteY9" fmla="*/ 6430320 h 6433552"/>
              <a:gd name="connsiteX10" fmla="*/ 7142118 w 7680682"/>
              <a:gd name="connsiteY10" fmla="*/ 6433518 h 6433552"/>
              <a:gd name="connsiteX0" fmla="*/ 7149875 w 7688439"/>
              <a:gd name="connsiteY0" fmla="*/ 6433518 h 6433552"/>
              <a:gd name="connsiteX1" fmla="*/ 6560587 w 7688439"/>
              <a:gd name="connsiteY1" fmla="*/ 6424418 h 6433552"/>
              <a:gd name="connsiteX2" fmla="*/ 995539 w 7688439"/>
              <a:gd name="connsiteY2" fmla="*/ 6393888 h 6433552"/>
              <a:gd name="connsiteX3" fmla="*/ 7757 w 7688439"/>
              <a:gd name="connsiteY3" fmla="*/ 6365104 h 6433552"/>
              <a:gd name="connsiteX4" fmla="*/ 49895 w 7688439"/>
              <a:gd name="connsiteY4" fmla="*/ 40219 h 6433552"/>
              <a:gd name="connsiteX5" fmla="*/ 241539 w 7688439"/>
              <a:gd name="connsiteY5" fmla="*/ 0 h 6433552"/>
              <a:gd name="connsiteX6" fmla="*/ 6439076 w 7688439"/>
              <a:gd name="connsiteY6" fmla="*/ 28166 h 6433552"/>
              <a:gd name="connsiteX7" fmla="*/ 7639227 w 7688439"/>
              <a:gd name="connsiteY7" fmla="*/ 58697 h 6433552"/>
              <a:gd name="connsiteX8" fmla="*/ 7567789 w 7688439"/>
              <a:gd name="connsiteY8" fmla="*/ 6302294 h 6433552"/>
              <a:gd name="connsiteX9" fmla="*/ 7402081 w 7688439"/>
              <a:gd name="connsiteY9" fmla="*/ 6430320 h 6433552"/>
              <a:gd name="connsiteX10" fmla="*/ 7149875 w 7688439"/>
              <a:gd name="connsiteY10" fmla="*/ 6433518 h 6433552"/>
              <a:gd name="connsiteX0" fmla="*/ 7149875 w 7688439"/>
              <a:gd name="connsiteY0" fmla="*/ 6433518 h 6433552"/>
              <a:gd name="connsiteX1" fmla="*/ 6560587 w 7688439"/>
              <a:gd name="connsiteY1" fmla="*/ 6424418 h 6433552"/>
              <a:gd name="connsiteX2" fmla="*/ 995539 w 7688439"/>
              <a:gd name="connsiteY2" fmla="*/ 6393888 h 6433552"/>
              <a:gd name="connsiteX3" fmla="*/ 7757 w 7688439"/>
              <a:gd name="connsiteY3" fmla="*/ 6365104 h 6433552"/>
              <a:gd name="connsiteX4" fmla="*/ 49895 w 7688439"/>
              <a:gd name="connsiteY4" fmla="*/ 40219 h 6433552"/>
              <a:gd name="connsiteX5" fmla="*/ 363949 w 7688439"/>
              <a:gd name="connsiteY5" fmla="*/ 0 h 6433552"/>
              <a:gd name="connsiteX6" fmla="*/ 6439076 w 7688439"/>
              <a:gd name="connsiteY6" fmla="*/ 28166 h 6433552"/>
              <a:gd name="connsiteX7" fmla="*/ 7639227 w 7688439"/>
              <a:gd name="connsiteY7" fmla="*/ 58697 h 6433552"/>
              <a:gd name="connsiteX8" fmla="*/ 7567789 w 7688439"/>
              <a:gd name="connsiteY8" fmla="*/ 6302294 h 6433552"/>
              <a:gd name="connsiteX9" fmla="*/ 7402081 w 7688439"/>
              <a:gd name="connsiteY9" fmla="*/ 6430320 h 6433552"/>
              <a:gd name="connsiteX10" fmla="*/ 7149875 w 7688439"/>
              <a:gd name="connsiteY10" fmla="*/ 6433518 h 6433552"/>
              <a:gd name="connsiteX0" fmla="*/ 7149875 w 7688439"/>
              <a:gd name="connsiteY0" fmla="*/ 6443820 h 6443854"/>
              <a:gd name="connsiteX1" fmla="*/ 6560587 w 7688439"/>
              <a:gd name="connsiteY1" fmla="*/ 6434720 h 6443854"/>
              <a:gd name="connsiteX2" fmla="*/ 995539 w 7688439"/>
              <a:gd name="connsiteY2" fmla="*/ 6404190 h 6443854"/>
              <a:gd name="connsiteX3" fmla="*/ 7757 w 7688439"/>
              <a:gd name="connsiteY3" fmla="*/ 6375406 h 6443854"/>
              <a:gd name="connsiteX4" fmla="*/ 49895 w 7688439"/>
              <a:gd name="connsiteY4" fmla="*/ 50521 h 6443854"/>
              <a:gd name="connsiteX5" fmla="*/ 363949 w 7688439"/>
              <a:gd name="connsiteY5" fmla="*/ 10302 h 6443854"/>
              <a:gd name="connsiteX6" fmla="*/ 6439076 w 7688439"/>
              <a:gd name="connsiteY6" fmla="*/ 38468 h 6443854"/>
              <a:gd name="connsiteX7" fmla="*/ 7639227 w 7688439"/>
              <a:gd name="connsiteY7" fmla="*/ 68999 h 6443854"/>
              <a:gd name="connsiteX8" fmla="*/ 7567789 w 7688439"/>
              <a:gd name="connsiteY8" fmla="*/ 6312596 h 6443854"/>
              <a:gd name="connsiteX9" fmla="*/ 7402081 w 7688439"/>
              <a:gd name="connsiteY9" fmla="*/ 6440622 h 6443854"/>
              <a:gd name="connsiteX10" fmla="*/ 7149875 w 7688439"/>
              <a:gd name="connsiteY10" fmla="*/ 6443820 h 6443854"/>
              <a:gd name="connsiteX0" fmla="*/ 7153452 w 7692016"/>
              <a:gd name="connsiteY0" fmla="*/ 6443820 h 6443854"/>
              <a:gd name="connsiteX1" fmla="*/ 6564164 w 7692016"/>
              <a:gd name="connsiteY1" fmla="*/ 6434720 h 6443854"/>
              <a:gd name="connsiteX2" fmla="*/ 999116 w 7692016"/>
              <a:gd name="connsiteY2" fmla="*/ 6404190 h 6443854"/>
              <a:gd name="connsiteX3" fmla="*/ 11334 w 7692016"/>
              <a:gd name="connsiteY3" fmla="*/ 6375406 h 6443854"/>
              <a:gd name="connsiteX4" fmla="*/ 53472 w 7692016"/>
              <a:gd name="connsiteY4" fmla="*/ 50521 h 6443854"/>
              <a:gd name="connsiteX5" fmla="*/ 367526 w 7692016"/>
              <a:gd name="connsiteY5" fmla="*/ 10302 h 6443854"/>
              <a:gd name="connsiteX6" fmla="*/ 6442653 w 7692016"/>
              <a:gd name="connsiteY6" fmla="*/ 38468 h 6443854"/>
              <a:gd name="connsiteX7" fmla="*/ 7642804 w 7692016"/>
              <a:gd name="connsiteY7" fmla="*/ 68999 h 6443854"/>
              <a:gd name="connsiteX8" fmla="*/ 7571366 w 7692016"/>
              <a:gd name="connsiteY8" fmla="*/ 6312596 h 6443854"/>
              <a:gd name="connsiteX9" fmla="*/ 7405658 w 7692016"/>
              <a:gd name="connsiteY9" fmla="*/ 6440622 h 6443854"/>
              <a:gd name="connsiteX10" fmla="*/ 7153452 w 7692016"/>
              <a:gd name="connsiteY10" fmla="*/ 6443820 h 6443854"/>
              <a:gd name="connsiteX0" fmla="*/ 7158253 w 7696817"/>
              <a:gd name="connsiteY0" fmla="*/ 6438811 h 6438845"/>
              <a:gd name="connsiteX1" fmla="*/ 6568965 w 7696817"/>
              <a:gd name="connsiteY1" fmla="*/ 6429711 h 6438845"/>
              <a:gd name="connsiteX2" fmla="*/ 1003917 w 7696817"/>
              <a:gd name="connsiteY2" fmla="*/ 6399181 h 6438845"/>
              <a:gd name="connsiteX3" fmla="*/ 16135 w 7696817"/>
              <a:gd name="connsiteY3" fmla="*/ 6370397 h 6438845"/>
              <a:gd name="connsiteX4" fmla="*/ 39441 w 7696817"/>
              <a:gd name="connsiteY4" fmla="*/ 127242 h 6438845"/>
              <a:gd name="connsiteX5" fmla="*/ 372327 w 7696817"/>
              <a:gd name="connsiteY5" fmla="*/ 5293 h 6438845"/>
              <a:gd name="connsiteX6" fmla="*/ 6447454 w 7696817"/>
              <a:gd name="connsiteY6" fmla="*/ 33459 h 6438845"/>
              <a:gd name="connsiteX7" fmla="*/ 7647605 w 7696817"/>
              <a:gd name="connsiteY7" fmla="*/ 63990 h 6438845"/>
              <a:gd name="connsiteX8" fmla="*/ 7576167 w 7696817"/>
              <a:gd name="connsiteY8" fmla="*/ 6307587 h 6438845"/>
              <a:gd name="connsiteX9" fmla="*/ 7410459 w 7696817"/>
              <a:gd name="connsiteY9" fmla="*/ 6435613 h 6438845"/>
              <a:gd name="connsiteX10" fmla="*/ 7158253 w 7696817"/>
              <a:gd name="connsiteY10" fmla="*/ 6438811 h 6438845"/>
              <a:gd name="connsiteX0" fmla="*/ 7158253 w 7696817"/>
              <a:gd name="connsiteY0" fmla="*/ 6440760 h 6440794"/>
              <a:gd name="connsiteX1" fmla="*/ 6568965 w 7696817"/>
              <a:gd name="connsiteY1" fmla="*/ 6431660 h 6440794"/>
              <a:gd name="connsiteX2" fmla="*/ 1003917 w 7696817"/>
              <a:gd name="connsiteY2" fmla="*/ 6401130 h 6440794"/>
              <a:gd name="connsiteX3" fmla="*/ 16135 w 7696817"/>
              <a:gd name="connsiteY3" fmla="*/ 6372346 h 6440794"/>
              <a:gd name="connsiteX4" fmla="*/ 39441 w 7696817"/>
              <a:gd name="connsiteY4" fmla="*/ 129191 h 6440794"/>
              <a:gd name="connsiteX5" fmla="*/ 372327 w 7696817"/>
              <a:gd name="connsiteY5" fmla="*/ 7242 h 6440794"/>
              <a:gd name="connsiteX6" fmla="*/ 6447454 w 7696817"/>
              <a:gd name="connsiteY6" fmla="*/ 35408 h 6440794"/>
              <a:gd name="connsiteX7" fmla="*/ 7647605 w 7696817"/>
              <a:gd name="connsiteY7" fmla="*/ 65939 h 6440794"/>
              <a:gd name="connsiteX8" fmla="*/ 7576167 w 7696817"/>
              <a:gd name="connsiteY8" fmla="*/ 6309536 h 6440794"/>
              <a:gd name="connsiteX9" fmla="*/ 7410459 w 7696817"/>
              <a:gd name="connsiteY9" fmla="*/ 6437562 h 6440794"/>
              <a:gd name="connsiteX10" fmla="*/ 7158253 w 7696817"/>
              <a:gd name="connsiteY10" fmla="*/ 6440760 h 6440794"/>
              <a:gd name="connsiteX0" fmla="*/ 7158253 w 7696817"/>
              <a:gd name="connsiteY0" fmla="*/ 6434021 h 6434055"/>
              <a:gd name="connsiteX1" fmla="*/ 6568965 w 7696817"/>
              <a:gd name="connsiteY1" fmla="*/ 6424921 h 6434055"/>
              <a:gd name="connsiteX2" fmla="*/ 1003917 w 7696817"/>
              <a:gd name="connsiteY2" fmla="*/ 6394391 h 6434055"/>
              <a:gd name="connsiteX3" fmla="*/ 16135 w 7696817"/>
              <a:gd name="connsiteY3" fmla="*/ 6365607 h 6434055"/>
              <a:gd name="connsiteX4" fmla="*/ 39441 w 7696817"/>
              <a:gd name="connsiteY4" fmla="*/ 122452 h 6434055"/>
              <a:gd name="connsiteX5" fmla="*/ 372327 w 7696817"/>
              <a:gd name="connsiteY5" fmla="*/ 503 h 6434055"/>
              <a:gd name="connsiteX6" fmla="*/ 6447454 w 7696817"/>
              <a:gd name="connsiteY6" fmla="*/ 28669 h 6434055"/>
              <a:gd name="connsiteX7" fmla="*/ 7647605 w 7696817"/>
              <a:gd name="connsiteY7" fmla="*/ 59200 h 6434055"/>
              <a:gd name="connsiteX8" fmla="*/ 7576167 w 7696817"/>
              <a:gd name="connsiteY8" fmla="*/ 6302797 h 6434055"/>
              <a:gd name="connsiteX9" fmla="*/ 7410459 w 7696817"/>
              <a:gd name="connsiteY9" fmla="*/ 6430823 h 6434055"/>
              <a:gd name="connsiteX10" fmla="*/ 7158253 w 7696817"/>
              <a:gd name="connsiteY10" fmla="*/ 6434021 h 6434055"/>
              <a:gd name="connsiteX0" fmla="*/ 7158253 w 7696817"/>
              <a:gd name="connsiteY0" fmla="*/ 6434021 h 6434055"/>
              <a:gd name="connsiteX1" fmla="*/ 6568965 w 7696817"/>
              <a:gd name="connsiteY1" fmla="*/ 6424921 h 6434055"/>
              <a:gd name="connsiteX2" fmla="*/ 1003917 w 7696817"/>
              <a:gd name="connsiteY2" fmla="*/ 6394391 h 6434055"/>
              <a:gd name="connsiteX3" fmla="*/ 16135 w 7696817"/>
              <a:gd name="connsiteY3" fmla="*/ 6365607 h 6434055"/>
              <a:gd name="connsiteX4" fmla="*/ 39441 w 7696817"/>
              <a:gd name="connsiteY4" fmla="*/ 122452 h 6434055"/>
              <a:gd name="connsiteX5" fmla="*/ 372327 w 7696817"/>
              <a:gd name="connsiteY5" fmla="*/ 503 h 6434055"/>
              <a:gd name="connsiteX6" fmla="*/ 6447454 w 7696817"/>
              <a:gd name="connsiteY6" fmla="*/ 28669 h 6434055"/>
              <a:gd name="connsiteX7" fmla="*/ 7647605 w 7696817"/>
              <a:gd name="connsiteY7" fmla="*/ 59200 h 6434055"/>
              <a:gd name="connsiteX8" fmla="*/ 7576167 w 7696817"/>
              <a:gd name="connsiteY8" fmla="*/ 6302797 h 6434055"/>
              <a:gd name="connsiteX9" fmla="*/ 7410459 w 7696817"/>
              <a:gd name="connsiteY9" fmla="*/ 6430823 h 6434055"/>
              <a:gd name="connsiteX10" fmla="*/ 7158253 w 7696817"/>
              <a:gd name="connsiteY10" fmla="*/ 6434021 h 6434055"/>
              <a:gd name="connsiteX0" fmla="*/ 7158253 w 7696817"/>
              <a:gd name="connsiteY0" fmla="*/ 6434021 h 6434055"/>
              <a:gd name="connsiteX1" fmla="*/ 6568965 w 7696817"/>
              <a:gd name="connsiteY1" fmla="*/ 6424921 h 6434055"/>
              <a:gd name="connsiteX2" fmla="*/ 1003917 w 7696817"/>
              <a:gd name="connsiteY2" fmla="*/ 6394391 h 6434055"/>
              <a:gd name="connsiteX3" fmla="*/ 16135 w 7696817"/>
              <a:gd name="connsiteY3" fmla="*/ 6365607 h 6434055"/>
              <a:gd name="connsiteX4" fmla="*/ 39441 w 7696817"/>
              <a:gd name="connsiteY4" fmla="*/ 122452 h 6434055"/>
              <a:gd name="connsiteX5" fmla="*/ 372327 w 7696817"/>
              <a:gd name="connsiteY5" fmla="*/ 503 h 6434055"/>
              <a:gd name="connsiteX6" fmla="*/ 6447454 w 7696817"/>
              <a:gd name="connsiteY6" fmla="*/ 28669 h 6434055"/>
              <a:gd name="connsiteX7" fmla="*/ 7647605 w 7696817"/>
              <a:gd name="connsiteY7" fmla="*/ 59200 h 6434055"/>
              <a:gd name="connsiteX8" fmla="*/ 7576167 w 7696817"/>
              <a:gd name="connsiteY8" fmla="*/ 6302797 h 6434055"/>
              <a:gd name="connsiteX9" fmla="*/ 7410459 w 7696817"/>
              <a:gd name="connsiteY9" fmla="*/ 6430823 h 6434055"/>
              <a:gd name="connsiteX10" fmla="*/ 7158253 w 7696817"/>
              <a:gd name="connsiteY10" fmla="*/ 6434021 h 6434055"/>
              <a:gd name="connsiteX0" fmla="*/ 7158253 w 7696817"/>
              <a:gd name="connsiteY0" fmla="*/ 6434021 h 6434055"/>
              <a:gd name="connsiteX1" fmla="*/ 6568965 w 7696817"/>
              <a:gd name="connsiteY1" fmla="*/ 6424921 h 6434055"/>
              <a:gd name="connsiteX2" fmla="*/ 1003917 w 7696817"/>
              <a:gd name="connsiteY2" fmla="*/ 6394391 h 6434055"/>
              <a:gd name="connsiteX3" fmla="*/ 16135 w 7696817"/>
              <a:gd name="connsiteY3" fmla="*/ 6365607 h 6434055"/>
              <a:gd name="connsiteX4" fmla="*/ 39441 w 7696817"/>
              <a:gd name="connsiteY4" fmla="*/ 122452 h 6434055"/>
              <a:gd name="connsiteX5" fmla="*/ 372327 w 7696817"/>
              <a:gd name="connsiteY5" fmla="*/ 503 h 6434055"/>
              <a:gd name="connsiteX6" fmla="*/ 6447454 w 7696817"/>
              <a:gd name="connsiteY6" fmla="*/ 28669 h 6434055"/>
              <a:gd name="connsiteX7" fmla="*/ 7647605 w 7696817"/>
              <a:gd name="connsiteY7" fmla="*/ 93253 h 6434055"/>
              <a:gd name="connsiteX8" fmla="*/ 7576167 w 7696817"/>
              <a:gd name="connsiteY8" fmla="*/ 6302797 h 6434055"/>
              <a:gd name="connsiteX9" fmla="*/ 7410459 w 7696817"/>
              <a:gd name="connsiteY9" fmla="*/ 6430823 h 6434055"/>
              <a:gd name="connsiteX10" fmla="*/ 7158253 w 7696817"/>
              <a:gd name="connsiteY10" fmla="*/ 6434021 h 6434055"/>
              <a:gd name="connsiteX0" fmla="*/ 7158253 w 7696817"/>
              <a:gd name="connsiteY0" fmla="*/ 6455310 h 6455344"/>
              <a:gd name="connsiteX1" fmla="*/ 6568965 w 7696817"/>
              <a:gd name="connsiteY1" fmla="*/ 6446210 h 6455344"/>
              <a:gd name="connsiteX2" fmla="*/ 1003917 w 7696817"/>
              <a:gd name="connsiteY2" fmla="*/ 6415680 h 6455344"/>
              <a:gd name="connsiteX3" fmla="*/ 16135 w 7696817"/>
              <a:gd name="connsiteY3" fmla="*/ 6386896 h 6455344"/>
              <a:gd name="connsiteX4" fmla="*/ 39441 w 7696817"/>
              <a:gd name="connsiteY4" fmla="*/ 143741 h 6455344"/>
              <a:gd name="connsiteX5" fmla="*/ 372327 w 7696817"/>
              <a:gd name="connsiteY5" fmla="*/ 21792 h 6455344"/>
              <a:gd name="connsiteX6" fmla="*/ 6447454 w 7696817"/>
              <a:gd name="connsiteY6" fmla="*/ 49958 h 6455344"/>
              <a:gd name="connsiteX7" fmla="*/ 7647605 w 7696817"/>
              <a:gd name="connsiteY7" fmla="*/ 114542 h 6455344"/>
              <a:gd name="connsiteX8" fmla="*/ 7576167 w 7696817"/>
              <a:gd name="connsiteY8" fmla="*/ 6324086 h 6455344"/>
              <a:gd name="connsiteX9" fmla="*/ 7410459 w 7696817"/>
              <a:gd name="connsiteY9" fmla="*/ 6452112 h 6455344"/>
              <a:gd name="connsiteX10" fmla="*/ 7158253 w 7696817"/>
              <a:gd name="connsiteY10" fmla="*/ 6455310 h 6455344"/>
              <a:gd name="connsiteX0" fmla="*/ 7158253 w 7696817"/>
              <a:gd name="connsiteY0" fmla="*/ 6455310 h 6455344"/>
              <a:gd name="connsiteX1" fmla="*/ 5457867 w 7696817"/>
              <a:gd name="connsiteY1" fmla="*/ 6425780 h 6455344"/>
              <a:gd name="connsiteX2" fmla="*/ 1003917 w 7696817"/>
              <a:gd name="connsiteY2" fmla="*/ 6415680 h 6455344"/>
              <a:gd name="connsiteX3" fmla="*/ 16135 w 7696817"/>
              <a:gd name="connsiteY3" fmla="*/ 6386896 h 6455344"/>
              <a:gd name="connsiteX4" fmla="*/ 39441 w 7696817"/>
              <a:gd name="connsiteY4" fmla="*/ 143741 h 6455344"/>
              <a:gd name="connsiteX5" fmla="*/ 372327 w 7696817"/>
              <a:gd name="connsiteY5" fmla="*/ 21792 h 6455344"/>
              <a:gd name="connsiteX6" fmla="*/ 6447454 w 7696817"/>
              <a:gd name="connsiteY6" fmla="*/ 49958 h 6455344"/>
              <a:gd name="connsiteX7" fmla="*/ 7647605 w 7696817"/>
              <a:gd name="connsiteY7" fmla="*/ 114542 h 6455344"/>
              <a:gd name="connsiteX8" fmla="*/ 7576167 w 7696817"/>
              <a:gd name="connsiteY8" fmla="*/ 6324086 h 6455344"/>
              <a:gd name="connsiteX9" fmla="*/ 7410459 w 7696817"/>
              <a:gd name="connsiteY9" fmla="*/ 6452112 h 6455344"/>
              <a:gd name="connsiteX10" fmla="*/ 7158253 w 7696817"/>
              <a:gd name="connsiteY10" fmla="*/ 6455310 h 6455344"/>
              <a:gd name="connsiteX0" fmla="*/ 7410459 w 7696817"/>
              <a:gd name="connsiteY0" fmla="*/ 6452112 h 6456498"/>
              <a:gd name="connsiteX1" fmla="*/ 5457867 w 7696817"/>
              <a:gd name="connsiteY1" fmla="*/ 6425780 h 6456498"/>
              <a:gd name="connsiteX2" fmla="*/ 1003917 w 7696817"/>
              <a:gd name="connsiteY2" fmla="*/ 6415680 h 6456498"/>
              <a:gd name="connsiteX3" fmla="*/ 16135 w 7696817"/>
              <a:gd name="connsiteY3" fmla="*/ 6386896 h 6456498"/>
              <a:gd name="connsiteX4" fmla="*/ 39441 w 7696817"/>
              <a:gd name="connsiteY4" fmla="*/ 143741 h 6456498"/>
              <a:gd name="connsiteX5" fmla="*/ 372327 w 7696817"/>
              <a:gd name="connsiteY5" fmla="*/ 21792 h 6456498"/>
              <a:gd name="connsiteX6" fmla="*/ 6447454 w 7696817"/>
              <a:gd name="connsiteY6" fmla="*/ 49958 h 6456498"/>
              <a:gd name="connsiteX7" fmla="*/ 7647605 w 7696817"/>
              <a:gd name="connsiteY7" fmla="*/ 114542 h 6456498"/>
              <a:gd name="connsiteX8" fmla="*/ 7576167 w 7696817"/>
              <a:gd name="connsiteY8" fmla="*/ 6324086 h 6456498"/>
              <a:gd name="connsiteX9" fmla="*/ 7410459 w 7696817"/>
              <a:gd name="connsiteY9" fmla="*/ 6452112 h 6456498"/>
              <a:gd name="connsiteX0" fmla="*/ 7410459 w 7696817"/>
              <a:gd name="connsiteY0" fmla="*/ 6452112 h 6456498"/>
              <a:gd name="connsiteX1" fmla="*/ 5457867 w 7696817"/>
              <a:gd name="connsiteY1" fmla="*/ 6425780 h 6456498"/>
              <a:gd name="connsiteX2" fmla="*/ 1003917 w 7696817"/>
              <a:gd name="connsiteY2" fmla="*/ 6415680 h 6456498"/>
              <a:gd name="connsiteX3" fmla="*/ 16135 w 7696817"/>
              <a:gd name="connsiteY3" fmla="*/ 6386896 h 6456498"/>
              <a:gd name="connsiteX4" fmla="*/ 39441 w 7696817"/>
              <a:gd name="connsiteY4" fmla="*/ 143741 h 6456498"/>
              <a:gd name="connsiteX5" fmla="*/ 372327 w 7696817"/>
              <a:gd name="connsiteY5" fmla="*/ 21792 h 6456498"/>
              <a:gd name="connsiteX6" fmla="*/ 6447454 w 7696817"/>
              <a:gd name="connsiteY6" fmla="*/ 49958 h 6456498"/>
              <a:gd name="connsiteX7" fmla="*/ 7647605 w 7696817"/>
              <a:gd name="connsiteY7" fmla="*/ 114542 h 6456498"/>
              <a:gd name="connsiteX8" fmla="*/ 7576167 w 7696817"/>
              <a:gd name="connsiteY8" fmla="*/ 6324086 h 6456498"/>
              <a:gd name="connsiteX9" fmla="*/ 7410459 w 7696817"/>
              <a:gd name="connsiteY9" fmla="*/ 6452112 h 6456498"/>
              <a:gd name="connsiteX0" fmla="*/ 7410459 w 7696817"/>
              <a:gd name="connsiteY0" fmla="*/ 6452112 h 6456498"/>
              <a:gd name="connsiteX1" fmla="*/ 5457867 w 7696817"/>
              <a:gd name="connsiteY1" fmla="*/ 6425780 h 6456498"/>
              <a:gd name="connsiteX2" fmla="*/ 1003917 w 7696817"/>
              <a:gd name="connsiteY2" fmla="*/ 6415680 h 6456498"/>
              <a:gd name="connsiteX3" fmla="*/ 16135 w 7696817"/>
              <a:gd name="connsiteY3" fmla="*/ 6386896 h 6456498"/>
              <a:gd name="connsiteX4" fmla="*/ 39441 w 7696817"/>
              <a:gd name="connsiteY4" fmla="*/ 143741 h 6456498"/>
              <a:gd name="connsiteX5" fmla="*/ 372327 w 7696817"/>
              <a:gd name="connsiteY5" fmla="*/ 21792 h 6456498"/>
              <a:gd name="connsiteX6" fmla="*/ 6447454 w 7696817"/>
              <a:gd name="connsiteY6" fmla="*/ 49958 h 6456498"/>
              <a:gd name="connsiteX7" fmla="*/ 7647605 w 7696817"/>
              <a:gd name="connsiteY7" fmla="*/ 114542 h 6456498"/>
              <a:gd name="connsiteX8" fmla="*/ 7576167 w 7696817"/>
              <a:gd name="connsiteY8" fmla="*/ 6324086 h 6456498"/>
              <a:gd name="connsiteX9" fmla="*/ 7410459 w 7696817"/>
              <a:gd name="connsiteY9" fmla="*/ 6452112 h 6456498"/>
              <a:gd name="connsiteX0" fmla="*/ 7410459 w 7696817"/>
              <a:gd name="connsiteY0" fmla="*/ 6452112 h 6456498"/>
              <a:gd name="connsiteX1" fmla="*/ 5457867 w 7696817"/>
              <a:gd name="connsiteY1" fmla="*/ 6425780 h 6456498"/>
              <a:gd name="connsiteX2" fmla="*/ 1041582 w 7696817"/>
              <a:gd name="connsiteY2" fmla="*/ 6436111 h 6456498"/>
              <a:gd name="connsiteX3" fmla="*/ 16135 w 7696817"/>
              <a:gd name="connsiteY3" fmla="*/ 6386896 h 6456498"/>
              <a:gd name="connsiteX4" fmla="*/ 39441 w 7696817"/>
              <a:gd name="connsiteY4" fmla="*/ 143741 h 6456498"/>
              <a:gd name="connsiteX5" fmla="*/ 372327 w 7696817"/>
              <a:gd name="connsiteY5" fmla="*/ 21792 h 6456498"/>
              <a:gd name="connsiteX6" fmla="*/ 6447454 w 7696817"/>
              <a:gd name="connsiteY6" fmla="*/ 49958 h 6456498"/>
              <a:gd name="connsiteX7" fmla="*/ 7647605 w 7696817"/>
              <a:gd name="connsiteY7" fmla="*/ 114542 h 6456498"/>
              <a:gd name="connsiteX8" fmla="*/ 7576167 w 7696817"/>
              <a:gd name="connsiteY8" fmla="*/ 6324086 h 6456498"/>
              <a:gd name="connsiteX9" fmla="*/ 7410459 w 7696817"/>
              <a:gd name="connsiteY9" fmla="*/ 6452112 h 6456498"/>
              <a:gd name="connsiteX0" fmla="*/ 7410459 w 7696817"/>
              <a:gd name="connsiteY0" fmla="*/ 6452112 h 6456498"/>
              <a:gd name="connsiteX1" fmla="*/ 5457867 w 7696817"/>
              <a:gd name="connsiteY1" fmla="*/ 6425780 h 6456498"/>
              <a:gd name="connsiteX2" fmla="*/ 1041582 w 7696817"/>
              <a:gd name="connsiteY2" fmla="*/ 6436111 h 6456498"/>
              <a:gd name="connsiteX3" fmla="*/ 16135 w 7696817"/>
              <a:gd name="connsiteY3" fmla="*/ 6386896 h 6456498"/>
              <a:gd name="connsiteX4" fmla="*/ 39441 w 7696817"/>
              <a:gd name="connsiteY4" fmla="*/ 143741 h 6456498"/>
              <a:gd name="connsiteX5" fmla="*/ 372327 w 7696817"/>
              <a:gd name="connsiteY5" fmla="*/ 21792 h 6456498"/>
              <a:gd name="connsiteX6" fmla="*/ 6447454 w 7696817"/>
              <a:gd name="connsiteY6" fmla="*/ 49958 h 6456498"/>
              <a:gd name="connsiteX7" fmla="*/ 7647605 w 7696817"/>
              <a:gd name="connsiteY7" fmla="*/ 114542 h 6456498"/>
              <a:gd name="connsiteX8" fmla="*/ 7576167 w 7696817"/>
              <a:gd name="connsiteY8" fmla="*/ 6324086 h 6456498"/>
              <a:gd name="connsiteX9" fmla="*/ 7410459 w 7696817"/>
              <a:gd name="connsiteY9" fmla="*/ 6452112 h 6456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696817" h="6456498">
                <a:moveTo>
                  <a:pt x="7410459" y="6452112"/>
                </a:moveTo>
                <a:cubicBezTo>
                  <a:pt x="7057409" y="6469061"/>
                  <a:pt x="6525624" y="6431852"/>
                  <a:pt x="5457867" y="6425780"/>
                </a:cubicBezTo>
                <a:lnTo>
                  <a:pt x="1041582" y="6436111"/>
                </a:lnTo>
                <a:cubicBezTo>
                  <a:pt x="712321" y="6426516"/>
                  <a:pt x="-2998" y="6457787"/>
                  <a:pt x="16135" y="6386896"/>
                </a:cubicBezTo>
                <a:cubicBezTo>
                  <a:pt x="-11956" y="4237961"/>
                  <a:pt x="-2852" y="1100992"/>
                  <a:pt x="39441" y="143741"/>
                </a:cubicBezTo>
                <a:cubicBezTo>
                  <a:pt x="49967" y="82659"/>
                  <a:pt x="69907" y="14767"/>
                  <a:pt x="372327" y="21792"/>
                </a:cubicBezTo>
                <a:cubicBezTo>
                  <a:pt x="2237298" y="-36927"/>
                  <a:pt x="4422412" y="40569"/>
                  <a:pt x="6447454" y="49958"/>
                </a:cubicBezTo>
                <a:cubicBezTo>
                  <a:pt x="6966350" y="39623"/>
                  <a:pt x="7709598" y="15903"/>
                  <a:pt x="7647605" y="114542"/>
                </a:cubicBezTo>
                <a:cubicBezTo>
                  <a:pt x="7752380" y="2180476"/>
                  <a:pt x="7671418" y="5021429"/>
                  <a:pt x="7576167" y="6324086"/>
                </a:cubicBezTo>
                <a:cubicBezTo>
                  <a:pt x="7567977" y="6484123"/>
                  <a:pt x="7574765" y="6431758"/>
                  <a:pt x="7410459" y="6452112"/>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6">
            <a:extLst>
              <a:ext uri="{FF2B5EF4-FFF2-40B4-BE49-F238E27FC236}">
                <a16:creationId xmlns:a16="http://schemas.microsoft.com/office/drawing/2014/main" id="{112E39FA-AC87-BFC0-B423-EC085B879BCD}"/>
              </a:ext>
            </a:extLst>
          </p:cNvPr>
          <p:cNvPicPr>
            <a:picLocks noChangeAspect="1"/>
          </p:cNvPicPr>
          <p:nvPr/>
        </p:nvPicPr>
        <p:blipFill>
          <a:blip r:embed="rId3"/>
          <a:srcRect l="20933" r="21915" b="1"/>
          <a:stretch/>
        </p:blipFill>
        <p:spPr>
          <a:xfrm>
            <a:off x="3410766" y="960992"/>
            <a:ext cx="2594694" cy="2996370"/>
          </a:xfrm>
          <a:custGeom>
            <a:avLst/>
            <a:gdLst/>
            <a:ahLst/>
            <a:cxnLst/>
            <a:rect l="l" t="t" r="r" b="b"/>
            <a:pathLst>
              <a:path w="2594694" h="2996370">
                <a:moveTo>
                  <a:pt x="340265" y="0"/>
                </a:moveTo>
                <a:lnTo>
                  <a:pt x="2227566" y="6727"/>
                </a:lnTo>
                <a:cubicBezTo>
                  <a:pt x="2293389" y="4366"/>
                  <a:pt x="2367098" y="2673"/>
                  <a:pt x="2425924" y="2492"/>
                </a:cubicBezTo>
                <a:cubicBezTo>
                  <a:pt x="2461219" y="2383"/>
                  <a:pt x="2491156" y="2819"/>
                  <a:pt x="2510818" y="3980"/>
                </a:cubicBezTo>
                <a:cubicBezTo>
                  <a:pt x="2566124" y="13452"/>
                  <a:pt x="2563839" y="-10916"/>
                  <a:pt x="2566596" y="63558"/>
                </a:cubicBezTo>
                <a:cubicBezTo>
                  <a:pt x="2598658" y="669758"/>
                  <a:pt x="2597756" y="1997193"/>
                  <a:pt x="2590642" y="2969055"/>
                </a:cubicBezTo>
                <a:cubicBezTo>
                  <a:pt x="2475220" y="2983263"/>
                  <a:pt x="2354989" y="2969055"/>
                  <a:pt x="2186665" y="2983263"/>
                </a:cubicBezTo>
                <a:lnTo>
                  <a:pt x="100543" y="2996370"/>
                </a:lnTo>
                <a:cubicBezTo>
                  <a:pt x="72001" y="2990131"/>
                  <a:pt x="12934" y="3003753"/>
                  <a:pt x="14919" y="2977653"/>
                </a:cubicBezTo>
                <a:cubicBezTo>
                  <a:pt x="-17963" y="2027945"/>
                  <a:pt x="12395" y="1013415"/>
                  <a:pt x="21851" y="13394"/>
                </a:cubicBezTo>
                <a:close/>
              </a:path>
            </a:pathLst>
          </a:custGeom>
        </p:spPr>
      </p:pic>
      <p:sp>
        <p:nvSpPr>
          <p:cNvPr id="60" name="Freeform: Shape 59">
            <a:extLst>
              <a:ext uri="{FF2B5EF4-FFF2-40B4-BE49-F238E27FC236}">
                <a16:creationId xmlns:a16="http://schemas.microsoft.com/office/drawing/2014/main" id="{A7B9E649-1290-4FE4-9858-5C1FB50BC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3407266" y="964557"/>
            <a:ext cx="2594694" cy="2996370"/>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 name="connsiteX0" fmla="*/ 7142118 w 7680682"/>
              <a:gd name="connsiteY0" fmla="*/ 6433518 h 6433552"/>
              <a:gd name="connsiteX1" fmla="*/ 6552830 w 7680682"/>
              <a:gd name="connsiteY1" fmla="*/ 6424418 h 6433552"/>
              <a:gd name="connsiteX2" fmla="*/ 987782 w 7680682"/>
              <a:gd name="connsiteY2" fmla="*/ 6393888 h 6433552"/>
              <a:gd name="connsiteX3" fmla="*/ 0 w 7680682"/>
              <a:gd name="connsiteY3" fmla="*/ 6365104 h 6433552"/>
              <a:gd name="connsiteX4" fmla="*/ 0 w 7680682"/>
              <a:gd name="connsiteY4" fmla="*/ 60538 h 6433552"/>
              <a:gd name="connsiteX5" fmla="*/ 233782 w 7680682"/>
              <a:gd name="connsiteY5" fmla="*/ 0 h 6433552"/>
              <a:gd name="connsiteX6" fmla="*/ 6431319 w 7680682"/>
              <a:gd name="connsiteY6" fmla="*/ 28166 h 6433552"/>
              <a:gd name="connsiteX7" fmla="*/ 7631470 w 7680682"/>
              <a:gd name="connsiteY7" fmla="*/ 58697 h 6433552"/>
              <a:gd name="connsiteX8" fmla="*/ 7560032 w 7680682"/>
              <a:gd name="connsiteY8" fmla="*/ 6302294 h 6433552"/>
              <a:gd name="connsiteX9" fmla="*/ 7394324 w 7680682"/>
              <a:gd name="connsiteY9" fmla="*/ 6430320 h 6433552"/>
              <a:gd name="connsiteX10" fmla="*/ 7142118 w 7680682"/>
              <a:gd name="connsiteY10" fmla="*/ 6433518 h 6433552"/>
              <a:gd name="connsiteX0" fmla="*/ 7142118 w 7680682"/>
              <a:gd name="connsiteY0" fmla="*/ 6433518 h 6433552"/>
              <a:gd name="connsiteX1" fmla="*/ 6552830 w 7680682"/>
              <a:gd name="connsiteY1" fmla="*/ 6424418 h 6433552"/>
              <a:gd name="connsiteX2" fmla="*/ 987782 w 7680682"/>
              <a:gd name="connsiteY2" fmla="*/ 6393888 h 6433552"/>
              <a:gd name="connsiteX3" fmla="*/ 0 w 7680682"/>
              <a:gd name="connsiteY3" fmla="*/ 6365104 h 6433552"/>
              <a:gd name="connsiteX4" fmla="*/ 42138 w 7680682"/>
              <a:gd name="connsiteY4" fmla="*/ 40219 h 6433552"/>
              <a:gd name="connsiteX5" fmla="*/ 233782 w 7680682"/>
              <a:gd name="connsiteY5" fmla="*/ 0 h 6433552"/>
              <a:gd name="connsiteX6" fmla="*/ 6431319 w 7680682"/>
              <a:gd name="connsiteY6" fmla="*/ 28166 h 6433552"/>
              <a:gd name="connsiteX7" fmla="*/ 7631470 w 7680682"/>
              <a:gd name="connsiteY7" fmla="*/ 58697 h 6433552"/>
              <a:gd name="connsiteX8" fmla="*/ 7560032 w 7680682"/>
              <a:gd name="connsiteY8" fmla="*/ 6302294 h 6433552"/>
              <a:gd name="connsiteX9" fmla="*/ 7394324 w 7680682"/>
              <a:gd name="connsiteY9" fmla="*/ 6430320 h 6433552"/>
              <a:gd name="connsiteX10" fmla="*/ 7142118 w 7680682"/>
              <a:gd name="connsiteY10" fmla="*/ 6433518 h 6433552"/>
              <a:gd name="connsiteX0" fmla="*/ 7149875 w 7688439"/>
              <a:gd name="connsiteY0" fmla="*/ 6433518 h 6433552"/>
              <a:gd name="connsiteX1" fmla="*/ 6560587 w 7688439"/>
              <a:gd name="connsiteY1" fmla="*/ 6424418 h 6433552"/>
              <a:gd name="connsiteX2" fmla="*/ 995539 w 7688439"/>
              <a:gd name="connsiteY2" fmla="*/ 6393888 h 6433552"/>
              <a:gd name="connsiteX3" fmla="*/ 7757 w 7688439"/>
              <a:gd name="connsiteY3" fmla="*/ 6365104 h 6433552"/>
              <a:gd name="connsiteX4" fmla="*/ 49895 w 7688439"/>
              <a:gd name="connsiteY4" fmla="*/ 40219 h 6433552"/>
              <a:gd name="connsiteX5" fmla="*/ 241539 w 7688439"/>
              <a:gd name="connsiteY5" fmla="*/ 0 h 6433552"/>
              <a:gd name="connsiteX6" fmla="*/ 6439076 w 7688439"/>
              <a:gd name="connsiteY6" fmla="*/ 28166 h 6433552"/>
              <a:gd name="connsiteX7" fmla="*/ 7639227 w 7688439"/>
              <a:gd name="connsiteY7" fmla="*/ 58697 h 6433552"/>
              <a:gd name="connsiteX8" fmla="*/ 7567789 w 7688439"/>
              <a:gd name="connsiteY8" fmla="*/ 6302294 h 6433552"/>
              <a:gd name="connsiteX9" fmla="*/ 7402081 w 7688439"/>
              <a:gd name="connsiteY9" fmla="*/ 6430320 h 6433552"/>
              <a:gd name="connsiteX10" fmla="*/ 7149875 w 7688439"/>
              <a:gd name="connsiteY10" fmla="*/ 6433518 h 6433552"/>
              <a:gd name="connsiteX0" fmla="*/ 7169859 w 7708423"/>
              <a:gd name="connsiteY0" fmla="*/ 6433518 h 6433552"/>
              <a:gd name="connsiteX1" fmla="*/ 6580571 w 7708423"/>
              <a:gd name="connsiteY1" fmla="*/ 6424418 h 6433552"/>
              <a:gd name="connsiteX2" fmla="*/ 1015523 w 7708423"/>
              <a:gd name="connsiteY2" fmla="*/ 6393888 h 6433552"/>
              <a:gd name="connsiteX3" fmla="*/ 27741 w 7708423"/>
              <a:gd name="connsiteY3" fmla="*/ 6365104 h 6433552"/>
              <a:gd name="connsiteX4" fmla="*/ 7148 w 7708423"/>
              <a:gd name="connsiteY4" fmla="*/ 40220 h 6433552"/>
              <a:gd name="connsiteX5" fmla="*/ 261523 w 7708423"/>
              <a:gd name="connsiteY5" fmla="*/ 0 h 6433552"/>
              <a:gd name="connsiteX6" fmla="*/ 6459060 w 7708423"/>
              <a:gd name="connsiteY6" fmla="*/ 28166 h 6433552"/>
              <a:gd name="connsiteX7" fmla="*/ 7659211 w 7708423"/>
              <a:gd name="connsiteY7" fmla="*/ 58697 h 6433552"/>
              <a:gd name="connsiteX8" fmla="*/ 7587773 w 7708423"/>
              <a:gd name="connsiteY8" fmla="*/ 6302294 h 6433552"/>
              <a:gd name="connsiteX9" fmla="*/ 7422065 w 7708423"/>
              <a:gd name="connsiteY9" fmla="*/ 6430320 h 6433552"/>
              <a:gd name="connsiteX10" fmla="*/ 7169859 w 7708423"/>
              <a:gd name="connsiteY10" fmla="*/ 6433518 h 6433552"/>
              <a:gd name="connsiteX0" fmla="*/ 7207032 w 7745596"/>
              <a:gd name="connsiteY0" fmla="*/ 6433518 h 6433552"/>
              <a:gd name="connsiteX1" fmla="*/ 6617744 w 7745596"/>
              <a:gd name="connsiteY1" fmla="*/ 6424418 h 6433552"/>
              <a:gd name="connsiteX2" fmla="*/ 1052696 w 7745596"/>
              <a:gd name="connsiteY2" fmla="*/ 6393888 h 6433552"/>
              <a:gd name="connsiteX3" fmla="*/ 64914 w 7745596"/>
              <a:gd name="connsiteY3" fmla="*/ 6365104 h 6433552"/>
              <a:gd name="connsiteX4" fmla="*/ 44321 w 7745596"/>
              <a:gd name="connsiteY4" fmla="*/ 40220 h 6433552"/>
              <a:gd name="connsiteX5" fmla="*/ 298696 w 7745596"/>
              <a:gd name="connsiteY5" fmla="*/ 0 h 6433552"/>
              <a:gd name="connsiteX6" fmla="*/ 6496233 w 7745596"/>
              <a:gd name="connsiteY6" fmla="*/ 28166 h 6433552"/>
              <a:gd name="connsiteX7" fmla="*/ 7696384 w 7745596"/>
              <a:gd name="connsiteY7" fmla="*/ 58697 h 6433552"/>
              <a:gd name="connsiteX8" fmla="*/ 7624946 w 7745596"/>
              <a:gd name="connsiteY8" fmla="*/ 6302294 h 6433552"/>
              <a:gd name="connsiteX9" fmla="*/ 7459238 w 7745596"/>
              <a:gd name="connsiteY9" fmla="*/ 6430320 h 6433552"/>
              <a:gd name="connsiteX10" fmla="*/ 7207032 w 7745596"/>
              <a:gd name="connsiteY10" fmla="*/ 6433518 h 6433552"/>
              <a:gd name="connsiteX0" fmla="*/ 7207032 w 7708422"/>
              <a:gd name="connsiteY0" fmla="*/ 6433518 h 6433552"/>
              <a:gd name="connsiteX1" fmla="*/ 6617744 w 7708422"/>
              <a:gd name="connsiteY1" fmla="*/ 6424418 h 6433552"/>
              <a:gd name="connsiteX2" fmla="*/ 1052696 w 7708422"/>
              <a:gd name="connsiteY2" fmla="*/ 6393888 h 6433552"/>
              <a:gd name="connsiteX3" fmla="*/ 64914 w 7708422"/>
              <a:gd name="connsiteY3" fmla="*/ 6365104 h 6433552"/>
              <a:gd name="connsiteX4" fmla="*/ 44321 w 7708422"/>
              <a:gd name="connsiteY4" fmla="*/ 40220 h 6433552"/>
              <a:gd name="connsiteX5" fmla="*/ 298696 w 7708422"/>
              <a:gd name="connsiteY5" fmla="*/ 0 h 6433552"/>
              <a:gd name="connsiteX6" fmla="*/ 6496233 w 7708422"/>
              <a:gd name="connsiteY6" fmla="*/ 28166 h 6433552"/>
              <a:gd name="connsiteX7" fmla="*/ 7696384 w 7708422"/>
              <a:gd name="connsiteY7" fmla="*/ 58697 h 6433552"/>
              <a:gd name="connsiteX8" fmla="*/ 7624946 w 7708422"/>
              <a:gd name="connsiteY8" fmla="*/ 6302294 h 6433552"/>
              <a:gd name="connsiteX9" fmla="*/ 7459238 w 7708422"/>
              <a:gd name="connsiteY9" fmla="*/ 6430320 h 6433552"/>
              <a:gd name="connsiteX10" fmla="*/ 7207032 w 7708422"/>
              <a:gd name="connsiteY10" fmla="*/ 6433518 h 6433552"/>
              <a:gd name="connsiteX0" fmla="*/ 7207032 w 7708422"/>
              <a:gd name="connsiteY0" fmla="*/ 6433518 h 6433552"/>
              <a:gd name="connsiteX1" fmla="*/ 6617744 w 7708422"/>
              <a:gd name="connsiteY1" fmla="*/ 6424418 h 6433552"/>
              <a:gd name="connsiteX2" fmla="*/ 1052696 w 7708422"/>
              <a:gd name="connsiteY2" fmla="*/ 6393888 h 6433552"/>
              <a:gd name="connsiteX3" fmla="*/ 64915 w 7708422"/>
              <a:gd name="connsiteY3" fmla="*/ 6410090 h 6433552"/>
              <a:gd name="connsiteX4" fmla="*/ 44321 w 7708422"/>
              <a:gd name="connsiteY4" fmla="*/ 40220 h 6433552"/>
              <a:gd name="connsiteX5" fmla="*/ 298696 w 7708422"/>
              <a:gd name="connsiteY5" fmla="*/ 0 h 6433552"/>
              <a:gd name="connsiteX6" fmla="*/ 6496233 w 7708422"/>
              <a:gd name="connsiteY6" fmla="*/ 28166 h 6433552"/>
              <a:gd name="connsiteX7" fmla="*/ 7696384 w 7708422"/>
              <a:gd name="connsiteY7" fmla="*/ 58697 h 6433552"/>
              <a:gd name="connsiteX8" fmla="*/ 7624946 w 7708422"/>
              <a:gd name="connsiteY8" fmla="*/ 6302294 h 6433552"/>
              <a:gd name="connsiteX9" fmla="*/ 7459238 w 7708422"/>
              <a:gd name="connsiteY9" fmla="*/ 6430320 h 6433552"/>
              <a:gd name="connsiteX10" fmla="*/ 7207032 w 7708422"/>
              <a:gd name="connsiteY10" fmla="*/ 6433518 h 6433552"/>
              <a:gd name="connsiteX0" fmla="*/ 7207032 w 7708422"/>
              <a:gd name="connsiteY0" fmla="*/ 6433518 h 6438873"/>
              <a:gd name="connsiteX1" fmla="*/ 6617744 w 7708422"/>
              <a:gd name="connsiteY1" fmla="*/ 6424418 h 6438873"/>
              <a:gd name="connsiteX2" fmla="*/ 1010874 w 7708422"/>
              <a:gd name="connsiteY2" fmla="*/ 6438873 h 6438873"/>
              <a:gd name="connsiteX3" fmla="*/ 64915 w 7708422"/>
              <a:gd name="connsiteY3" fmla="*/ 6410090 h 6438873"/>
              <a:gd name="connsiteX4" fmla="*/ 44321 w 7708422"/>
              <a:gd name="connsiteY4" fmla="*/ 40220 h 6438873"/>
              <a:gd name="connsiteX5" fmla="*/ 298696 w 7708422"/>
              <a:gd name="connsiteY5" fmla="*/ 0 h 6438873"/>
              <a:gd name="connsiteX6" fmla="*/ 6496233 w 7708422"/>
              <a:gd name="connsiteY6" fmla="*/ 28166 h 6438873"/>
              <a:gd name="connsiteX7" fmla="*/ 7696384 w 7708422"/>
              <a:gd name="connsiteY7" fmla="*/ 58697 h 6438873"/>
              <a:gd name="connsiteX8" fmla="*/ 7624946 w 7708422"/>
              <a:gd name="connsiteY8" fmla="*/ 6302294 h 6438873"/>
              <a:gd name="connsiteX9" fmla="*/ 7459238 w 7708422"/>
              <a:gd name="connsiteY9" fmla="*/ 6430320 h 6438873"/>
              <a:gd name="connsiteX10" fmla="*/ 7207032 w 7708422"/>
              <a:gd name="connsiteY10" fmla="*/ 6433518 h 6438873"/>
              <a:gd name="connsiteX0" fmla="*/ 7207032 w 7708422"/>
              <a:gd name="connsiteY0" fmla="*/ 6433518 h 6438873"/>
              <a:gd name="connsiteX1" fmla="*/ 6617744 w 7708422"/>
              <a:gd name="connsiteY1" fmla="*/ 6424418 h 6438873"/>
              <a:gd name="connsiteX2" fmla="*/ 1010874 w 7708422"/>
              <a:gd name="connsiteY2" fmla="*/ 6438873 h 6438873"/>
              <a:gd name="connsiteX3" fmla="*/ 64915 w 7708422"/>
              <a:gd name="connsiteY3" fmla="*/ 6410090 h 6438873"/>
              <a:gd name="connsiteX4" fmla="*/ 44321 w 7708422"/>
              <a:gd name="connsiteY4" fmla="*/ 40220 h 6438873"/>
              <a:gd name="connsiteX5" fmla="*/ 298696 w 7708422"/>
              <a:gd name="connsiteY5" fmla="*/ 0 h 6438873"/>
              <a:gd name="connsiteX6" fmla="*/ 6496233 w 7708422"/>
              <a:gd name="connsiteY6" fmla="*/ 28166 h 6438873"/>
              <a:gd name="connsiteX7" fmla="*/ 7696384 w 7708422"/>
              <a:gd name="connsiteY7" fmla="*/ 58697 h 6438873"/>
              <a:gd name="connsiteX8" fmla="*/ 7624946 w 7708422"/>
              <a:gd name="connsiteY8" fmla="*/ 6302294 h 6438873"/>
              <a:gd name="connsiteX9" fmla="*/ 7459238 w 7708422"/>
              <a:gd name="connsiteY9" fmla="*/ 6430320 h 6438873"/>
              <a:gd name="connsiteX10" fmla="*/ 7207032 w 7708422"/>
              <a:gd name="connsiteY10" fmla="*/ 6433518 h 6438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08422" h="6438873">
                <a:moveTo>
                  <a:pt x="7207032" y="6433518"/>
                </a:moveTo>
                <a:cubicBezTo>
                  <a:pt x="7032271" y="6433129"/>
                  <a:pt x="6813293" y="6429491"/>
                  <a:pt x="6617744" y="6424418"/>
                </a:cubicBezTo>
                <a:lnTo>
                  <a:pt x="1010874" y="6438873"/>
                </a:lnTo>
                <a:lnTo>
                  <a:pt x="64915" y="6410090"/>
                </a:lnTo>
                <a:cubicBezTo>
                  <a:pt x="36824" y="4261155"/>
                  <a:pt x="-53366" y="2081040"/>
                  <a:pt x="44321" y="40220"/>
                </a:cubicBezTo>
                <a:cubicBezTo>
                  <a:pt x="38423" y="-15865"/>
                  <a:pt x="213904" y="13407"/>
                  <a:pt x="298696" y="0"/>
                </a:cubicBezTo>
                <a:lnTo>
                  <a:pt x="6496233" y="28166"/>
                </a:lnTo>
                <a:cubicBezTo>
                  <a:pt x="6996296" y="58697"/>
                  <a:pt x="7353484" y="28165"/>
                  <a:pt x="7696384" y="58697"/>
                </a:cubicBezTo>
                <a:cubicBezTo>
                  <a:pt x="7717518" y="2147122"/>
                  <a:pt x="7720197" y="4999637"/>
                  <a:pt x="7624946" y="6302294"/>
                </a:cubicBezTo>
                <a:cubicBezTo>
                  <a:pt x="7616756" y="6462331"/>
                  <a:pt x="7623544" y="6409966"/>
                  <a:pt x="7459238" y="6430320"/>
                </a:cubicBezTo>
                <a:cubicBezTo>
                  <a:pt x="7400828" y="6432816"/>
                  <a:pt x="7311889" y="6433752"/>
                  <a:pt x="7207032" y="6433518"/>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91D81B3B-9716-F96E-0CD4-40C6A6114947}"/>
              </a:ext>
            </a:extLst>
          </p:cNvPr>
          <p:cNvPicPr>
            <a:picLocks noChangeAspect="1"/>
          </p:cNvPicPr>
          <p:nvPr/>
        </p:nvPicPr>
        <p:blipFill>
          <a:blip r:embed="rId4"/>
          <a:srcRect r="-1" b="9198"/>
          <a:stretch/>
        </p:blipFill>
        <p:spPr>
          <a:xfrm>
            <a:off x="6237566" y="956043"/>
            <a:ext cx="2590726" cy="3006268"/>
          </a:xfrm>
          <a:custGeom>
            <a:avLst/>
            <a:gdLst/>
            <a:ahLst/>
            <a:cxnLst/>
            <a:rect l="l" t="t" r="r" b="b"/>
            <a:pathLst>
              <a:path w="2590726" h="3006268">
                <a:moveTo>
                  <a:pt x="1786992" y="0"/>
                </a:moveTo>
                <a:cubicBezTo>
                  <a:pt x="2148751" y="663"/>
                  <a:pt x="2380883" y="1635"/>
                  <a:pt x="2510817" y="13878"/>
                </a:cubicBezTo>
                <a:cubicBezTo>
                  <a:pt x="2566124" y="23350"/>
                  <a:pt x="2563839" y="-1019"/>
                  <a:pt x="2566596" y="73456"/>
                </a:cubicBezTo>
                <a:cubicBezTo>
                  <a:pt x="2598658" y="679655"/>
                  <a:pt x="2548737" y="2131524"/>
                  <a:pt x="2590642" y="2978953"/>
                </a:cubicBezTo>
                <a:cubicBezTo>
                  <a:pt x="2595883" y="3019556"/>
                  <a:pt x="2354989" y="2978953"/>
                  <a:pt x="2186665" y="2993161"/>
                </a:cubicBezTo>
                <a:cubicBezTo>
                  <a:pt x="1427188" y="2971135"/>
                  <a:pt x="795917" y="3001899"/>
                  <a:pt x="100543" y="3006268"/>
                </a:cubicBezTo>
                <a:cubicBezTo>
                  <a:pt x="72001" y="3000029"/>
                  <a:pt x="12934" y="3013651"/>
                  <a:pt x="14919" y="2987551"/>
                </a:cubicBezTo>
                <a:cubicBezTo>
                  <a:pt x="-17964" y="2037843"/>
                  <a:pt x="12395" y="1023313"/>
                  <a:pt x="21851" y="23292"/>
                </a:cubicBezTo>
                <a:lnTo>
                  <a:pt x="340266" y="9898"/>
                </a:lnTo>
                <a:close/>
              </a:path>
            </a:pathLst>
          </a:custGeom>
        </p:spPr>
      </p:pic>
      <p:sp>
        <p:nvSpPr>
          <p:cNvPr id="62" name="Freeform: Shape 61">
            <a:extLst>
              <a:ext uri="{FF2B5EF4-FFF2-40B4-BE49-F238E27FC236}">
                <a16:creationId xmlns:a16="http://schemas.microsoft.com/office/drawing/2014/main" id="{116F9BBE-4564-4557-A8D5-5844A107E3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234066" y="954659"/>
            <a:ext cx="2590726" cy="3006268"/>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 name="connsiteX0" fmla="*/ 7142118 w 7680682"/>
              <a:gd name="connsiteY0" fmla="*/ 6433518 h 6433552"/>
              <a:gd name="connsiteX1" fmla="*/ 6552830 w 7680682"/>
              <a:gd name="connsiteY1" fmla="*/ 6424418 h 6433552"/>
              <a:gd name="connsiteX2" fmla="*/ 987782 w 7680682"/>
              <a:gd name="connsiteY2" fmla="*/ 6393888 h 6433552"/>
              <a:gd name="connsiteX3" fmla="*/ 0 w 7680682"/>
              <a:gd name="connsiteY3" fmla="*/ 6365104 h 6433552"/>
              <a:gd name="connsiteX4" fmla="*/ 0 w 7680682"/>
              <a:gd name="connsiteY4" fmla="*/ 60538 h 6433552"/>
              <a:gd name="connsiteX5" fmla="*/ 233782 w 7680682"/>
              <a:gd name="connsiteY5" fmla="*/ 0 h 6433552"/>
              <a:gd name="connsiteX6" fmla="*/ 6431319 w 7680682"/>
              <a:gd name="connsiteY6" fmla="*/ 28166 h 6433552"/>
              <a:gd name="connsiteX7" fmla="*/ 7631470 w 7680682"/>
              <a:gd name="connsiteY7" fmla="*/ 58697 h 6433552"/>
              <a:gd name="connsiteX8" fmla="*/ 7560032 w 7680682"/>
              <a:gd name="connsiteY8" fmla="*/ 6302294 h 6433552"/>
              <a:gd name="connsiteX9" fmla="*/ 7394324 w 7680682"/>
              <a:gd name="connsiteY9" fmla="*/ 6430320 h 6433552"/>
              <a:gd name="connsiteX10" fmla="*/ 7142118 w 7680682"/>
              <a:gd name="connsiteY10" fmla="*/ 6433518 h 6433552"/>
              <a:gd name="connsiteX0" fmla="*/ 7142118 w 7680682"/>
              <a:gd name="connsiteY0" fmla="*/ 6433518 h 6433552"/>
              <a:gd name="connsiteX1" fmla="*/ 6552830 w 7680682"/>
              <a:gd name="connsiteY1" fmla="*/ 6424418 h 6433552"/>
              <a:gd name="connsiteX2" fmla="*/ 987782 w 7680682"/>
              <a:gd name="connsiteY2" fmla="*/ 6393888 h 6433552"/>
              <a:gd name="connsiteX3" fmla="*/ 0 w 7680682"/>
              <a:gd name="connsiteY3" fmla="*/ 6365104 h 6433552"/>
              <a:gd name="connsiteX4" fmla="*/ 42138 w 7680682"/>
              <a:gd name="connsiteY4" fmla="*/ 40219 h 6433552"/>
              <a:gd name="connsiteX5" fmla="*/ 233782 w 7680682"/>
              <a:gd name="connsiteY5" fmla="*/ 0 h 6433552"/>
              <a:gd name="connsiteX6" fmla="*/ 6431319 w 7680682"/>
              <a:gd name="connsiteY6" fmla="*/ 28166 h 6433552"/>
              <a:gd name="connsiteX7" fmla="*/ 7631470 w 7680682"/>
              <a:gd name="connsiteY7" fmla="*/ 58697 h 6433552"/>
              <a:gd name="connsiteX8" fmla="*/ 7560032 w 7680682"/>
              <a:gd name="connsiteY8" fmla="*/ 6302294 h 6433552"/>
              <a:gd name="connsiteX9" fmla="*/ 7394324 w 7680682"/>
              <a:gd name="connsiteY9" fmla="*/ 6430320 h 6433552"/>
              <a:gd name="connsiteX10" fmla="*/ 7142118 w 7680682"/>
              <a:gd name="connsiteY10" fmla="*/ 6433518 h 6433552"/>
              <a:gd name="connsiteX0" fmla="*/ 7149875 w 7688439"/>
              <a:gd name="connsiteY0" fmla="*/ 6433518 h 6433552"/>
              <a:gd name="connsiteX1" fmla="*/ 6560587 w 7688439"/>
              <a:gd name="connsiteY1" fmla="*/ 6424418 h 6433552"/>
              <a:gd name="connsiteX2" fmla="*/ 995539 w 7688439"/>
              <a:gd name="connsiteY2" fmla="*/ 6393888 h 6433552"/>
              <a:gd name="connsiteX3" fmla="*/ 7757 w 7688439"/>
              <a:gd name="connsiteY3" fmla="*/ 6365104 h 6433552"/>
              <a:gd name="connsiteX4" fmla="*/ 49895 w 7688439"/>
              <a:gd name="connsiteY4" fmla="*/ 40219 h 6433552"/>
              <a:gd name="connsiteX5" fmla="*/ 241539 w 7688439"/>
              <a:gd name="connsiteY5" fmla="*/ 0 h 6433552"/>
              <a:gd name="connsiteX6" fmla="*/ 6439076 w 7688439"/>
              <a:gd name="connsiteY6" fmla="*/ 28166 h 6433552"/>
              <a:gd name="connsiteX7" fmla="*/ 7639227 w 7688439"/>
              <a:gd name="connsiteY7" fmla="*/ 58697 h 6433552"/>
              <a:gd name="connsiteX8" fmla="*/ 7567789 w 7688439"/>
              <a:gd name="connsiteY8" fmla="*/ 6302294 h 6433552"/>
              <a:gd name="connsiteX9" fmla="*/ 7402081 w 7688439"/>
              <a:gd name="connsiteY9" fmla="*/ 6430320 h 6433552"/>
              <a:gd name="connsiteX10" fmla="*/ 7149875 w 7688439"/>
              <a:gd name="connsiteY10" fmla="*/ 6433518 h 6433552"/>
              <a:gd name="connsiteX0" fmla="*/ 7169859 w 7708423"/>
              <a:gd name="connsiteY0" fmla="*/ 6433518 h 6433552"/>
              <a:gd name="connsiteX1" fmla="*/ 6580571 w 7708423"/>
              <a:gd name="connsiteY1" fmla="*/ 6424418 h 6433552"/>
              <a:gd name="connsiteX2" fmla="*/ 1015523 w 7708423"/>
              <a:gd name="connsiteY2" fmla="*/ 6393888 h 6433552"/>
              <a:gd name="connsiteX3" fmla="*/ 27741 w 7708423"/>
              <a:gd name="connsiteY3" fmla="*/ 6365104 h 6433552"/>
              <a:gd name="connsiteX4" fmla="*/ 7148 w 7708423"/>
              <a:gd name="connsiteY4" fmla="*/ 40220 h 6433552"/>
              <a:gd name="connsiteX5" fmla="*/ 261523 w 7708423"/>
              <a:gd name="connsiteY5" fmla="*/ 0 h 6433552"/>
              <a:gd name="connsiteX6" fmla="*/ 6459060 w 7708423"/>
              <a:gd name="connsiteY6" fmla="*/ 28166 h 6433552"/>
              <a:gd name="connsiteX7" fmla="*/ 7659211 w 7708423"/>
              <a:gd name="connsiteY7" fmla="*/ 58697 h 6433552"/>
              <a:gd name="connsiteX8" fmla="*/ 7587773 w 7708423"/>
              <a:gd name="connsiteY8" fmla="*/ 6302294 h 6433552"/>
              <a:gd name="connsiteX9" fmla="*/ 7422065 w 7708423"/>
              <a:gd name="connsiteY9" fmla="*/ 6430320 h 6433552"/>
              <a:gd name="connsiteX10" fmla="*/ 7169859 w 7708423"/>
              <a:gd name="connsiteY10" fmla="*/ 6433518 h 6433552"/>
              <a:gd name="connsiteX0" fmla="*/ 7207032 w 7745596"/>
              <a:gd name="connsiteY0" fmla="*/ 6433518 h 6433552"/>
              <a:gd name="connsiteX1" fmla="*/ 6617744 w 7745596"/>
              <a:gd name="connsiteY1" fmla="*/ 6424418 h 6433552"/>
              <a:gd name="connsiteX2" fmla="*/ 1052696 w 7745596"/>
              <a:gd name="connsiteY2" fmla="*/ 6393888 h 6433552"/>
              <a:gd name="connsiteX3" fmla="*/ 64914 w 7745596"/>
              <a:gd name="connsiteY3" fmla="*/ 6365104 h 6433552"/>
              <a:gd name="connsiteX4" fmla="*/ 44321 w 7745596"/>
              <a:gd name="connsiteY4" fmla="*/ 40220 h 6433552"/>
              <a:gd name="connsiteX5" fmla="*/ 298696 w 7745596"/>
              <a:gd name="connsiteY5" fmla="*/ 0 h 6433552"/>
              <a:gd name="connsiteX6" fmla="*/ 6496233 w 7745596"/>
              <a:gd name="connsiteY6" fmla="*/ 28166 h 6433552"/>
              <a:gd name="connsiteX7" fmla="*/ 7696384 w 7745596"/>
              <a:gd name="connsiteY7" fmla="*/ 58697 h 6433552"/>
              <a:gd name="connsiteX8" fmla="*/ 7624946 w 7745596"/>
              <a:gd name="connsiteY8" fmla="*/ 6302294 h 6433552"/>
              <a:gd name="connsiteX9" fmla="*/ 7459238 w 7745596"/>
              <a:gd name="connsiteY9" fmla="*/ 6430320 h 6433552"/>
              <a:gd name="connsiteX10" fmla="*/ 7207032 w 7745596"/>
              <a:gd name="connsiteY10" fmla="*/ 6433518 h 6433552"/>
              <a:gd name="connsiteX0" fmla="*/ 7207032 w 7708422"/>
              <a:gd name="connsiteY0" fmla="*/ 6433518 h 6433552"/>
              <a:gd name="connsiteX1" fmla="*/ 6617744 w 7708422"/>
              <a:gd name="connsiteY1" fmla="*/ 6424418 h 6433552"/>
              <a:gd name="connsiteX2" fmla="*/ 1052696 w 7708422"/>
              <a:gd name="connsiteY2" fmla="*/ 6393888 h 6433552"/>
              <a:gd name="connsiteX3" fmla="*/ 64914 w 7708422"/>
              <a:gd name="connsiteY3" fmla="*/ 6365104 h 6433552"/>
              <a:gd name="connsiteX4" fmla="*/ 44321 w 7708422"/>
              <a:gd name="connsiteY4" fmla="*/ 40220 h 6433552"/>
              <a:gd name="connsiteX5" fmla="*/ 298696 w 7708422"/>
              <a:gd name="connsiteY5" fmla="*/ 0 h 6433552"/>
              <a:gd name="connsiteX6" fmla="*/ 6496233 w 7708422"/>
              <a:gd name="connsiteY6" fmla="*/ 28166 h 6433552"/>
              <a:gd name="connsiteX7" fmla="*/ 7696384 w 7708422"/>
              <a:gd name="connsiteY7" fmla="*/ 58697 h 6433552"/>
              <a:gd name="connsiteX8" fmla="*/ 7624946 w 7708422"/>
              <a:gd name="connsiteY8" fmla="*/ 6302294 h 6433552"/>
              <a:gd name="connsiteX9" fmla="*/ 7459238 w 7708422"/>
              <a:gd name="connsiteY9" fmla="*/ 6430320 h 6433552"/>
              <a:gd name="connsiteX10" fmla="*/ 7207032 w 7708422"/>
              <a:gd name="connsiteY10" fmla="*/ 6433518 h 6433552"/>
              <a:gd name="connsiteX0" fmla="*/ 7207032 w 7708422"/>
              <a:gd name="connsiteY0" fmla="*/ 6433518 h 6433552"/>
              <a:gd name="connsiteX1" fmla="*/ 6617744 w 7708422"/>
              <a:gd name="connsiteY1" fmla="*/ 6424418 h 6433552"/>
              <a:gd name="connsiteX2" fmla="*/ 1052696 w 7708422"/>
              <a:gd name="connsiteY2" fmla="*/ 6393888 h 6433552"/>
              <a:gd name="connsiteX3" fmla="*/ 64915 w 7708422"/>
              <a:gd name="connsiteY3" fmla="*/ 6410090 h 6433552"/>
              <a:gd name="connsiteX4" fmla="*/ 44321 w 7708422"/>
              <a:gd name="connsiteY4" fmla="*/ 40220 h 6433552"/>
              <a:gd name="connsiteX5" fmla="*/ 298696 w 7708422"/>
              <a:gd name="connsiteY5" fmla="*/ 0 h 6433552"/>
              <a:gd name="connsiteX6" fmla="*/ 6496233 w 7708422"/>
              <a:gd name="connsiteY6" fmla="*/ 28166 h 6433552"/>
              <a:gd name="connsiteX7" fmla="*/ 7696384 w 7708422"/>
              <a:gd name="connsiteY7" fmla="*/ 58697 h 6433552"/>
              <a:gd name="connsiteX8" fmla="*/ 7624946 w 7708422"/>
              <a:gd name="connsiteY8" fmla="*/ 6302294 h 6433552"/>
              <a:gd name="connsiteX9" fmla="*/ 7459238 w 7708422"/>
              <a:gd name="connsiteY9" fmla="*/ 6430320 h 6433552"/>
              <a:gd name="connsiteX10" fmla="*/ 7207032 w 7708422"/>
              <a:gd name="connsiteY10" fmla="*/ 6433518 h 6433552"/>
              <a:gd name="connsiteX0" fmla="*/ 7207032 w 7708422"/>
              <a:gd name="connsiteY0" fmla="*/ 6433518 h 6438873"/>
              <a:gd name="connsiteX1" fmla="*/ 6617744 w 7708422"/>
              <a:gd name="connsiteY1" fmla="*/ 6424418 h 6438873"/>
              <a:gd name="connsiteX2" fmla="*/ 1010874 w 7708422"/>
              <a:gd name="connsiteY2" fmla="*/ 6438873 h 6438873"/>
              <a:gd name="connsiteX3" fmla="*/ 64915 w 7708422"/>
              <a:gd name="connsiteY3" fmla="*/ 6410090 h 6438873"/>
              <a:gd name="connsiteX4" fmla="*/ 44321 w 7708422"/>
              <a:gd name="connsiteY4" fmla="*/ 40220 h 6438873"/>
              <a:gd name="connsiteX5" fmla="*/ 298696 w 7708422"/>
              <a:gd name="connsiteY5" fmla="*/ 0 h 6438873"/>
              <a:gd name="connsiteX6" fmla="*/ 6496233 w 7708422"/>
              <a:gd name="connsiteY6" fmla="*/ 28166 h 6438873"/>
              <a:gd name="connsiteX7" fmla="*/ 7696384 w 7708422"/>
              <a:gd name="connsiteY7" fmla="*/ 58697 h 6438873"/>
              <a:gd name="connsiteX8" fmla="*/ 7624946 w 7708422"/>
              <a:gd name="connsiteY8" fmla="*/ 6302294 h 6438873"/>
              <a:gd name="connsiteX9" fmla="*/ 7459238 w 7708422"/>
              <a:gd name="connsiteY9" fmla="*/ 6430320 h 6438873"/>
              <a:gd name="connsiteX10" fmla="*/ 7207032 w 7708422"/>
              <a:gd name="connsiteY10" fmla="*/ 6433518 h 6438873"/>
              <a:gd name="connsiteX0" fmla="*/ 7207032 w 7708422"/>
              <a:gd name="connsiteY0" fmla="*/ 6433518 h 6438873"/>
              <a:gd name="connsiteX1" fmla="*/ 6617744 w 7708422"/>
              <a:gd name="connsiteY1" fmla="*/ 6424418 h 6438873"/>
              <a:gd name="connsiteX2" fmla="*/ 1010874 w 7708422"/>
              <a:gd name="connsiteY2" fmla="*/ 6438873 h 6438873"/>
              <a:gd name="connsiteX3" fmla="*/ 64915 w 7708422"/>
              <a:gd name="connsiteY3" fmla="*/ 6410090 h 6438873"/>
              <a:gd name="connsiteX4" fmla="*/ 44321 w 7708422"/>
              <a:gd name="connsiteY4" fmla="*/ 40220 h 6438873"/>
              <a:gd name="connsiteX5" fmla="*/ 298696 w 7708422"/>
              <a:gd name="connsiteY5" fmla="*/ 0 h 6438873"/>
              <a:gd name="connsiteX6" fmla="*/ 6496233 w 7708422"/>
              <a:gd name="connsiteY6" fmla="*/ 28166 h 6438873"/>
              <a:gd name="connsiteX7" fmla="*/ 7696384 w 7708422"/>
              <a:gd name="connsiteY7" fmla="*/ 58697 h 6438873"/>
              <a:gd name="connsiteX8" fmla="*/ 7624946 w 7708422"/>
              <a:gd name="connsiteY8" fmla="*/ 6302294 h 6438873"/>
              <a:gd name="connsiteX9" fmla="*/ 7459238 w 7708422"/>
              <a:gd name="connsiteY9" fmla="*/ 6430320 h 6438873"/>
              <a:gd name="connsiteX10" fmla="*/ 7207032 w 7708422"/>
              <a:gd name="connsiteY10" fmla="*/ 6433518 h 6438873"/>
              <a:gd name="connsiteX0" fmla="*/ 7207032 w 7708422"/>
              <a:gd name="connsiteY0" fmla="*/ 6433518 h 6438873"/>
              <a:gd name="connsiteX1" fmla="*/ 6617744 w 7708422"/>
              <a:gd name="connsiteY1" fmla="*/ 6424418 h 6438873"/>
              <a:gd name="connsiteX2" fmla="*/ 1010874 w 7708422"/>
              <a:gd name="connsiteY2" fmla="*/ 6438873 h 6438873"/>
              <a:gd name="connsiteX3" fmla="*/ 64915 w 7708422"/>
              <a:gd name="connsiteY3" fmla="*/ 6410090 h 6438873"/>
              <a:gd name="connsiteX4" fmla="*/ 44321 w 7708422"/>
              <a:gd name="connsiteY4" fmla="*/ 40220 h 6438873"/>
              <a:gd name="connsiteX5" fmla="*/ 298696 w 7708422"/>
              <a:gd name="connsiteY5" fmla="*/ 0 h 6438873"/>
              <a:gd name="connsiteX6" fmla="*/ 6496233 w 7708422"/>
              <a:gd name="connsiteY6" fmla="*/ 28166 h 6438873"/>
              <a:gd name="connsiteX7" fmla="*/ 7696384 w 7708422"/>
              <a:gd name="connsiteY7" fmla="*/ 58697 h 6438873"/>
              <a:gd name="connsiteX8" fmla="*/ 7624946 w 7708422"/>
              <a:gd name="connsiteY8" fmla="*/ 6302294 h 6438873"/>
              <a:gd name="connsiteX9" fmla="*/ 7459238 w 7708422"/>
              <a:gd name="connsiteY9" fmla="*/ 6430320 h 6438873"/>
              <a:gd name="connsiteX10" fmla="*/ 7207032 w 7708422"/>
              <a:gd name="connsiteY10" fmla="*/ 6433518 h 6438873"/>
              <a:gd name="connsiteX0" fmla="*/ 7207032 w 7708422"/>
              <a:gd name="connsiteY0" fmla="*/ 6433518 h 6438873"/>
              <a:gd name="connsiteX1" fmla="*/ 6617744 w 7708422"/>
              <a:gd name="connsiteY1" fmla="*/ 6424418 h 6438873"/>
              <a:gd name="connsiteX2" fmla="*/ 1010874 w 7708422"/>
              <a:gd name="connsiteY2" fmla="*/ 6438873 h 6438873"/>
              <a:gd name="connsiteX3" fmla="*/ 64915 w 7708422"/>
              <a:gd name="connsiteY3" fmla="*/ 6410090 h 6438873"/>
              <a:gd name="connsiteX4" fmla="*/ 44321 w 7708422"/>
              <a:gd name="connsiteY4" fmla="*/ 40220 h 6438873"/>
              <a:gd name="connsiteX5" fmla="*/ 298696 w 7708422"/>
              <a:gd name="connsiteY5" fmla="*/ 0 h 6438873"/>
              <a:gd name="connsiteX6" fmla="*/ 6496233 w 7708422"/>
              <a:gd name="connsiteY6" fmla="*/ 28166 h 6438873"/>
              <a:gd name="connsiteX7" fmla="*/ 7696384 w 7708422"/>
              <a:gd name="connsiteY7" fmla="*/ 58697 h 6438873"/>
              <a:gd name="connsiteX8" fmla="*/ 7624946 w 7708422"/>
              <a:gd name="connsiteY8" fmla="*/ 6302294 h 6438873"/>
              <a:gd name="connsiteX9" fmla="*/ 7459238 w 7708422"/>
              <a:gd name="connsiteY9" fmla="*/ 6430320 h 6438873"/>
              <a:gd name="connsiteX10" fmla="*/ 7207032 w 7708422"/>
              <a:gd name="connsiteY10" fmla="*/ 6433518 h 6438873"/>
              <a:gd name="connsiteX0" fmla="*/ 7207032 w 7696634"/>
              <a:gd name="connsiteY0" fmla="*/ 6433518 h 6438873"/>
              <a:gd name="connsiteX1" fmla="*/ 6617744 w 7696634"/>
              <a:gd name="connsiteY1" fmla="*/ 6424418 h 6438873"/>
              <a:gd name="connsiteX2" fmla="*/ 1010874 w 7696634"/>
              <a:gd name="connsiteY2" fmla="*/ 6438873 h 6438873"/>
              <a:gd name="connsiteX3" fmla="*/ 64915 w 7696634"/>
              <a:gd name="connsiteY3" fmla="*/ 6410090 h 6438873"/>
              <a:gd name="connsiteX4" fmla="*/ 44321 w 7696634"/>
              <a:gd name="connsiteY4" fmla="*/ 40220 h 6438873"/>
              <a:gd name="connsiteX5" fmla="*/ 298696 w 7696634"/>
              <a:gd name="connsiteY5" fmla="*/ 0 h 6438873"/>
              <a:gd name="connsiteX6" fmla="*/ 6496233 w 7696634"/>
              <a:gd name="connsiteY6" fmla="*/ 28166 h 6438873"/>
              <a:gd name="connsiteX7" fmla="*/ 7696384 w 7696634"/>
              <a:gd name="connsiteY7" fmla="*/ 58697 h 6438873"/>
              <a:gd name="connsiteX8" fmla="*/ 7624946 w 7696634"/>
              <a:gd name="connsiteY8" fmla="*/ 6302294 h 6438873"/>
              <a:gd name="connsiteX9" fmla="*/ 7459238 w 7696634"/>
              <a:gd name="connsiteY9" fmla="*/ 6430320 h 6438873"/>
              <a:gd name="connsiteX10" fmla="*/ 7207032 w 7696634"/>
              <a:gd name="connsiteY10" fmla="*/ 6433518 h 6438873"/>
              <a:gd name="connsiteX0" fmla="*/ 7207032 w 7696634"/>
              <a:gd name="connsiteY0" fmla="*/ 6433518 h 6460686"/>
              <a:gd name="connsiteX1" fmla="*/ 5308868 w 7696634"/>
              <a:gd name="connsiteY1" fmla="*/ 6460143 h 6460686"/>
              <a:gd name="connsiteX2" fmla="*/ 1010874 w 7696634"/>
              <a:gd name="connsiteY2" fmla="*/ 6438873 h 6460686"/>
              <a:gd name="connsiteX3" fmla="*/ 64915 w 7696634"/>
              <a:gd name="connsiteY3" fmla="*/ 6410090 h 6460686"/>
              <a:gd name="connsiteX4" fmla="*/ 44321 w 7696634"/>
              <a:gd name="connsiteY4" fmla="*/ 40220 h 6460686"/>
              <a:gd name="connsiteX5" fmla="*/ 298696 w 7696634"/>
              <a:gd name="connsiteY5" fmla="*/ 0 h 6460686"/>
              <a:gd name="connsiteX6" fmla="*/ 6496233 w 7696634"/>
              <a:gd name="connsiteY6" fmla="*/ 28166 h 6460686"/>
              <a:gd name="connsiteX7" fmla="*/ 7696384 w 7696634"/>
              <a:gd name="connsiteY7" fmla="*/ 58697 h 6460686"/>
              <a:gd name="connsiteX8" fmla="*/ 7624946 w 7696634"/>
              <a:gd name="connsiteY8" fmla="*/ 6302294 h 6460686"/>
              <a:gd name="connsiteX9" fmla="*/ 7459238 w 7696634"/>
              <a:gd name="connsiteY9" fmla="*/ 6430320 h 6460686"/>
              <a:gd name="connsiteX10" fmla="*/ 7207032 w 7696634"/>
              <a:gd name="connsiteY10" fmla="*/ 6433518 h 6460686"/>
              <a:gd name="connsiteX0" fmla="*/ 7459238 w 7696634"/>
              <a:gd name="connsiteY0" fmla="*/ 6430320 h 6460142"/>
              <a:gd name="connsiteX1" fmla="*/ 5308868 w 7696634"/>
              <a:gd name="connsiteY1" fmla="*/ 6460143 h 6460142"/>
              <a:gd name="connsiteX2" fmla="*/ 1010874 w 7696634"/>
              <a:gd name="connsiteY2" fmla="*/ 6438873 h 6460142"/>
              <a:gd name="connsiteX3" fmla="*/ 64915 w 7696634"/>
              <a:gd name="connsiteY3" fmla="*/ 6410090 h 6460142"/>
              <a:gd name="connsiteX4" fmla="*/ 44321 w 7696634"/>
              <a:gd name="connsiteY4" fmla="*/ 40220 h 6460142"/>
              <a:gd name="connsiteX5" fmla="*/ 298696 w 7696634"/>
              <a:gd name="connsiteY5" fmla="*/ 0 h 6460142"/>
              <a:gd name="connsiteX6" fmla="*/ 6496233 w 7696634"/>
              <a:gd name="connsiteY6" fmla="*/ 28166 h 6460142"/>
              <a:gd name="connsiteX7" fmla="*/ 7696384 w 7696634"/>
              <a:gd name="connsiteY7" fmla="*/ 58697 h 6460142"/>
              <a:gd name="connsiteX8" fmla="*/ 7624946 w 7696634"/>
              <a:gd name="connsiteY8" fmla="*/ 6302294 h 6460142"/>
              <a:gd name="connsiteX9" fmla="*/ 7459238 w 7696634"/>
              <a:gd name="connsiteY9" fmla="*/ 6430320 h 6460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696634" h="6460142">
                <a:moveTo>
                  <a:pt x="7459238" y="6430320"/>
                </a:moveTo>
                <a:cubicBezTo>
                  <a:pt x="7073225" y="6456628"/>
                  <a:pt x="6383595" y="6458718"/>
                  <a:pt x="5308868" y="6460143"/>
                </a:cubicBezTo>
                <a:lnTo>
                  <a:pt x="1010874" y="6438873"/>
                </a:lnTo>
                <a:lnTo>
                  <a:pt x="64915" y="6410090"/>
                </a:lnTo>
                <a:cubicBezTo>
                  <a:pt x="36824" y="4261155"/>
                  <a:pt x="-53366" y="2081040"/>
                  <a:pt x="44321" y="40220"/>
                </a:cubicBezTo>
                <a:cubicBezTo>
                  <a:pt x="38423" y="-15865"/>
                  <a:pt x="213904" y="13407"/>
                  <a:pt x="298696" y="0"/>
                </a:cubicBezTo>
                <a:cubicBezTo>
                  <a:pt x="2364542" y="9389"/>
                  <a:pt x="4239948" y="75497"/>
                  <a:pt x="6496233" y="28166"/>
                </a:cubicBezTo>
                <a:cubicBezTo>
                  <a:pt x="6996296" y="58697"/>
                  <a:pt x="7711954" y="-28554"/>
                  <a:pt x="7696384" y="58697"/>
                </a:cubicBezTo>
                <a:cubicBezTo>
                  <a:pt x="7571891" y="1879730"/>
                  <a:pt x="7720197" y="4999637"/>
                  <a:pt x="7624946" y="6302294"/>
                </a:cubicBezTo>
                <a:cubicBezTo>
                  <a:pt x="7616756" y="6462331"/>
                  <a:pt x="7623544" y="6409966"/>
                  <a:pt x="7459238" y="6430320"/>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9" name="Picture 8">
            <a:extLst>
              <a:ext uri="{FF2B5EF4-FFF2-40B4-BE49-F238E27FC236}">
                <a16:creationId xmlns:a16="http://schemas.microsoft.com/office/drawing/2014/main" id="{5BA5FFAF-5949-4182-11A3-ACA05E1D4EFA}"/>
              </a:ext>
            </a:extLst>
          </p:cNvPr>
          <p:cNvPicPr>
            <a:picLocks noChangeAspect="1"/>
          </p:cNvPicPr>
          <p:nvPr/>
        </p:nvPicPr>
        <p:blipFill>
          <a:blip r:embed="rId5"/>
          <a:srcRect l="6726" r="3573" b="-2"/>
          <a:stretch/>
        </p:blipFill>
        <p:spPr>
          <a:xfrm>
            <a:off x="9060085" y="958749"/>
            <a:ext cx="2597531" cy="3000856"/>
          </a:xfrm>
          <a:custGeom>
            <a:avLst/>
            <a:gdLst/>
            <a:ahLst/>
            <a:cxnLst/>
            <a:rect l="l" t="t" r="r" b="b"/>
            <a:pathLst>
              <a:path w="2597531" h="3000856">
                <a:moveTo>
                  <a:pt x="1927373" y="47"/>
                </a:moveTo>
                <a:cubicBezTo>
                  <a:pt x="2094774" y="-338"/>
                  <a:pt x="2257463" y="1634"/>
                  <a:pt x="2411196" y="8083"/>
                </a:cubicBezTo>
                <a:cubicBezTo>
                  <a:pt x="2439737" y="14322"/>
                  <a:pt x="2581762" y="-10612"/>
                  <a:pt x="2579776" y="15488"/>
                </a:cubicBezTo>
                <a:cubicBezTo>
                  <a:pt x="2612658" y="965196"/>
                  <a:pt x="2593612" y="2971426"/>
                  <a:pt x="2572844" y="2979747"/>
                </a:cubicBezTo>
                <a:cubicBezTo>
                  <a:pt x="2576057" y="3006835"/>
                  <a:pt x="2424671" y="3003759"/>
                  <a:pt x="2254430" y="2993141"/>
                </a:cubicBezTo>
                <a:lnTo>
                  <a:pt x="683869" y="2993956"/>
                </a:lnTo>
                <a:cubicBezTo>
                  <a:pt x="618046" y="2996317"/>
                  <a:pt x="276615" y="2982927"/>
                  <a:pt x="217790" y="2983108"/>
                </a:cubicBezTo>
                <a:cubicBezTo>
                  <a:pt x="182494" y="2983217"/>
                  <a:pt x="107309" y="2986552"/>
                  <a:pt x="87648" y="2985390"/>
                </a:cubicBezTo>
                <a:cubicBezTo>
                  <a:pt x="32342" y="2975918"/>
                  <a:pt x="30856" y="2973891"/>
                  <a:pt x="28099" y="2899417"/>
                </a:cubicBezTo>
                <a:cubicBezTo>
                  <a:pt x="-3963" y="2293217"/>
                  <a:pt x="-3061" y="995948"/>
                  <a:pt x="4053" y="24086"/>
                </a:cubicBezTo>
                <a:cubicBezTo>
                  <a:pt x="2582" y="-8976"/>
                  <a:pt x="205769" y="24086"/>
                  <a:pt x="408030" y="9878"/>
                </a:cubicBezTo>
                <a:cubicBezTo>
                  <a:pt x="880541" y="23569"/>
                  <a:pt x="1425167" y="1203"/>
                  <a:pt x="1927373" y="47"/>
                </a:cubicBezTo>
                <a:close/>
              </a:path>
            </a:pathLst>
          </a:custGeom>
        </p:spPr>
      </p:pic>
      <p:sp>
        <p:nvSpPr>
          <p:cNvPr id="64" name="Freeform: Shape 63">
            <a:extLst>
              <a:ext uri="{FF2B5EF4-FFF2-40B4-BE49-F238E27FC236}">
                <a16:creationId xmlns:a16="http://schemas.microsoft.com/office/drawing/2014/main" id="{46A569EC-EC5D-4852-BC6A-27A2D45CC3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9056585" y="967789"/>
            <a:ext cx="2597531" cy="3000855"/>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 name="connsiteX0" fmla="*/ 7142118 w 7680682"/>
              <a:gd name="connsiteY0" fmla="*/ 6433518 h 6433552"/>
              <a:gd name="connsiteX1" fmla="*/ 6552830 w 7680682"/>
              <a:gd name="connsiteY1" fmla="*/ 6424418 h 6433552"/>
              <a:gd name="connsiteX2" fmla="*/ 987782 w 7680682"/>
              <a:gd name="connsiteY2" fmla="*/ 6393888 h 6433552"/>
              <a:gd name="connsiteX3" fmla="*/ 0 w 7680682"/>
              <a:gd name="connsiteY3" fmla="*/ 6365104 h 6433552"/>
              <a:gd name="connsiteX4" fmla="*/ 0 w 7680682"/>
              <a:gd name="connsiteY4" fmla="*/ 60538 h 6433552"/>
              <a:gd name="connsiteX5" fmla="*/ 233782 w 7680682"/>
              <a:gd name="connsiteY5" fmla="*/ 0 h 6433552"/>
              <a:gd name="connsiteX6" fmla="*/ 6431319 w 7680682"/>
              <a:gd name="connsiteY6" fmla="*/ 28166 h 6433552"/>
              <a:gd name="connsiteX7" fmla="*/ 7631470 w 7680682"/>
              <a:gd name="connsiteY7" fmla="*/ 58697 h 6433552"/>
              <a:gd name="connsiteX8" fmla="*/ 7560032 w 7680682"/>
              <a:gd name="connsiteY8" fmla="*/ 6302294 h 6433552"/>
              <a:gd name="connsiteX9" fmla="*/ 7394324 w 7680682"/>
              <a:gd name="connsiteY9" fmla="*/ 6430320 h 6433552"/>
              <a:gd name="connsiteX10" fmla="*/ 7142118 w 7680682"/>
              <a:gd name="connsiteY10" fmla="*/ 6433518 h 6433552"/>
              <a:gd name="connsiteX0" fmla="*/ 7142118 w 7680682"/>
              <a:gd name="connsiteY0" fmla="*/ 6433518 h 6433552"/>
              <a:gd name="connsiteX1" fmla="*/ 6552830 w 7680682"/>
              <a:gd name="connsiteY1" fmla="*/ 6424418 h 6433552"/>
              <a:gd name="connsiteX2" fmla="*/ 987782 w 7680682"/>
              <a:gd name="connsiteY2" fmla="*/ 6393888 h 6433552"/>
              <a:gd name="connsiteX3" fmla="*/ 0 w 7680682"/>
              <a:gd name="connsiteY3" fmla="*/ 6365104 h 6433552"/>
              <a:gd name="connsiteX4" fmla="*/ 42138 w 7680682"/>
              <a:gd name="connsiteY4" fmla="*/ 40219 h 6433552"/>
              <a:gd name="connsiteX5" fmla="*/ 233782 w 7680682"/>
              <a:gd name="connsiteY5" fmla="*/ 0 h 6433552"/>
              <a:gd name="connsiteX6" fmla="*/ 6431319 w 7680682"/>
              <a:gd name="connsiteY6" fmla="*/ 28166 h 6433552"/>
              <a:gd name="connsiteX7" fmla="*/ 7631470 w 7680682"/>
              <a:gd name="connsiteY7" fmla="*/ 58697 h 6433552"/>
              <a:gd name="connsiteX8" fmla="*/ 7560032 w 7680682"/>
              <a:gd name="connsiteY8" fmla="*/ 6302294 h 6433552"/>
              <a:gd name="connsiteX9" fmla="*/ 7394324 w 7680682"/>
              <a:gd name="connsiteY9" fmla="*/ 6430320 h 6433552"/>
              <a:gd name="connsiteX10" fmla="*/ 7142118 w 7680682"/>
              <a:gd name="connsiteY10" fmla="*/ 6433518 h 6433552"/>
              <a:gd name="connsiteX0" fmla="*/ 7149875 w 7688439"/>
              <a:gd name="connsiteY0" fmla="*/ 6433518 h 6433552"/>
              <a:gd name="connsiteX1" fmla="*/ 6560587 w 7688439"/>
              <a:gd name="connsiteY1" fmla="*/ 6424418 h 6433552"/>
              <a:gd name="connsiteX2" fmla="*/ 995539 w 7688439"/>
              <a:gd name="connsiteY2" fmla="*/ 6393888 h 6433552"/>
              <a:gd name="connsiteX3" fmla="*/ 7757 w 7688439"/>
              <a:gd name="connsiteY3" fmla="*/ 6365104 h 6433552"/>
              <a:gd name="connsiteX4" fmla="*/ 49895 w 7688439"/>
              <a:gd name="connsiteY4" fmla="*/ 40219 h 6433552"/>
              <a:gd name="connsiteX5" fmla="*/ 241539 w 7688439"/>
              <a:gd name="connsiteY5" fmla="*/ 0 h 6433552"/>
              <a:gd name="connsiteX6" fmla="*/ 6439076 w 7688439"/>
              <a:gd name="connsiteY6" fmla="*/ 28166 h 6433552"/>
              <a:gd name="connsiteX7" fmla="*/ 7639227 w 7688439"/>
              <a:gd name="connsiteY7" fmla="*/ 58697 h 6433552"/>
              <a:gd name="connsiteX8" fmla="*/ 7567789 w 7688439"/>
              <a:gd name="connsiteY8" fmla="*/ 6302294 h 6433552"/>
              <a:gd name="connsiteX9" fmla="*/ 7402081 w 7688439"/>
              <a:gd name="connsiteY9" fmla="*/ 6430320 h 6433552"/>
              <a:gd name="connsiteX10" fmla="*/ 7149875 w 7688439"/>
              <a:gd name="connsiteY10" fmla="*/ 6433518 h 6433552"/>
              <a:gd name="connsiteX0" fmla="*/ 7169859 w 7708423"/>
              <a:gd name="connsiteY0" fmla="*/ 6433518 h 6433552"/>
              <a:gd name="connsiteX1" fmla="*/ 6580571 w 7708423"/>
              <a:gd name="connsiteY1" fmla="*/ 6424418 h 6433552"/>
              <a:gd name="connsiteX2" fmla="*/ 1015523 w 7708423"/>
              <a:gd name="connsiteY2" fmla="*/ 6393888 h 6433552"/>
              <a:gd name="connsiteX3" fmla="*/ 27741 w 7708423"/>
              <a:gd name="connsiteY3" fmla="*/ 6365104 h 6433552"/>
              <a:gd name="connsiteX4" fmla="*/ 7148 w 7708423"/>
              <a:gd name="connsiteY4" fmla="*/ 40220 h 6433552"/>
              <a:gd name="connsiteX5" fmla="*/ 261523 w 7708423"/>
              <a:gd name="connsiteY5" fmla="*/ 0 h 6433552"/>
              <a:gd name="connsiteX6" fmla="*/ 6459060 w 7708423"/>
              <a:gd name="connsiteY6" fmla="*/ 28166 h 6433552"/>
              <a:gd name="connsiteX7" fmla="*/ 7659211 w 7708423"/>
              <a:gd name="connsiteY7" fmla="*/ 58697 h 6433552"/>
              <a:gd name="connsiteX8" fmla="*/ 7587773 w 7708423"/>
              <a:gd name="connsiteY8" fmla="*/ 6302294 h 6433552"/>
              <a:gd name="connsiteX9" fmla="*/ 7422065 w 7708423"/>
              <a:gd name="connsiteY9" fmla="*/ 6430320 h 6433552"/>
              <a:gd name="connsiteX10" fmla="*/ 7169859 w 7708423"/>
              <a:gd name="connsiteY10" fmla="*/ 6433518 h 6433552"/>
              <a:gd name="connsiteX0" fmla="*/ 7207032 w 7745596"/>
              <a:gd name="connsiteY0" fmla="*/ 6433518 h 6433552"/>
              <a:gd name="connsiteX1" fmla="*/ 6617744 w 7745596"/>
              <a:gd name="connsiteY1" fmla="*/ 6424418 h 6433552"/>
              <a:gd name="connsiteX2" fmla="*/ 1052696 w 7745596"/>
              <a:gd name="connsiteY2" fmla="*/ 6393888 h 6433552"/>
              <a:gd name="connsiteX3" fmla="*/ 64914 w 7745596"/>
              <a:gd name="connsiteY3" fmla="*/ 6365104 h 6433552"/>
              <a:gd name="connsiteX4" fmla="*/ 44321 w 7745596"/>
              <a:gd name="connsiteY4" fmla="*/ 40220 h 6433552"/>
              <a:gd name="connsiteX5" fmla="*/ 298696 w 7745596"/>
              <a:gd name="connsiteY5" fmla="*/ 0 h 6433552"/>
              <a:gd name="connsiteX6" fmla="*/ 6496233 w 7745596"/>
              <a:gd name="connsiteY6" fmla="*/ 28166 h 6433552"/>
              <a:gd name="connsiteX7" fmla="*/ 7696384 w 7745596"/>
              <a:gd name="connsiteY7" fmla="*/ 58697 h 6433552"/>
              <a:gd name="connsiteX8" fmla="*/ 7624946 w 7745596"/>
              <a:gd name="connsiteY8" fmla="*/ 6302294 h 6433552"/>
              <a:gd name="connsiteX9" fmla="*/ 7459238 w 7745596"/>
              <a:gd name="connsiteY9" fmla="*/ 6430320 h 6433552"/>
              <a:gd name="connsiteX10" fmla="*/ 7207032 w 7745596"/>
              <a:gd name="connsiteY10" fmla="*/ 6433518 h 6433552"/>
              <a:gd name="connsiteX0" fmla="*/ 7207032 w 7708422"/>
              <a:gd name="connsiteY0" fmla="*/ 6433518 h 6433552"/>
              <a:gd name="connsiteX1" fmla="*/ 6617744 w 7708422"/>
              <a:gd name="connsiteY1" fmla="*/ 6424418 h 6433552"/>
              <a:gd name="connsiteX2" fmla="*/ 1052696 w 7708422"/>
              <a:gd name="connsiteY2" fmla="*/ 6393888 h 6433552"/>
              <a:gd name="connsiteX3" fmla="*/ 64914 w 7708422"/>
              <a:gd name="connsiteY3" fmla="*/ 6365104 h 6433552"/>
              <a:gd name="connsiteX4" fmla="*/ 44321 w 7708422"/>
              <a:gd name="connsiteY4" fmla="*/ 40220 h 6433552"/>
              <a:gd name="connsiteX5" fmla="*/ 298696 w 7708422"/>
              <a:gd name="connsiteY5" fmla="*/ 0 h 6433552"/>
              <a:gd name="connsiteX6" fmla="*/ 6496233 w 7708422"/>
              <a:gd name="connsiteY6" fmla="*/ 28166 h 6433552"/>
              <a:gd name="connsiteX7" fmla="*/ 7696384 w 7708422"/>
              <a:gd name="connsiteY7" fmla="*/ 58697 h 6433552"/>
              <a:gd name="connsiteX8" fmla="*/ 7624946 w 7708422"/>
              <a:gd name="connsiteY8" fmla="*/ 6302294 h 6433552"/>
              <a:gd name="connsiteX9" fmla="*/ 7459238 w 7708422"/>
              <a:gd name="connsiteY9" fmla="*/ 6430320 h 6433552"/>
              <a:gd name="connsiteX10" fmla="*/ 7207032 w 7708422"/>
              <a:gd name="connsiteY10" fmla="*/ 6433518 h 6433552"/>
              <a:gd name="connsiteX0" fmla="*/ 7207032 w 7708422"/>
              <a:gd name="connsiteY0" fmla="*/ 6433518 h 6433552"/>
              <a:gd name="connsiteX1" fmla="*/ 6617744 w 7708422"/>
              <a:gd name="connsiteY1" fmla="*/ 6424418 h 6433552"/>
              <a:gd name="connsiteX2" fmla="*/ 1052696 w 7708422"/>
              <a:gd name="connsiteY2" fmla="*/ 6393888 h 6433552"/>
              <a:gd name="connsiteX3" fmla="*/ 64915 w 7708422"/>
              <a:gd name="connsiteY3" fmla="*/ 6410090 h 6433552"/>
              <a:gd name="connsiteX4" fmla="*/ 44321 w 7708422"/>
              <a:gd name="connsiteY4" fmla="*/ 40220 h 6433552"/>
              <a:gd name="connsiteX5" fmla="*/ 298696 w 7708422"/>
              <a:gd name="connsiteY5" fmla="*/ 0 h 6433552"/>
              <a:gd name="connsiteX6" fmla="*/ 6496233 w 7708422"/>
              <a:gd name="connsiteY6" fmla="*/ 28166 h 6433552"/>
              <a:gd name="connsiteX7" fmla="*/ 7696384 w 7708422"/>
              <a:gd name="connsiteY7" fmla="*/ 58697 h 6433552"/>
              <a:gd name="connsiteX8" fmla="*/ 7624946 w 7708422"/>
              <a:gd name="connsiteY8" fmla="*/ 6302294 h 6433552"/>
              <a:gd name="connsiteX9" fmla="*/ 7459238 w 7708422"/>
              <a:gd name="connsiteY9" fmla="*/ 6430320 h 6433552"/>
              <a:gd name="connsiteX10" fmla="*/ 7207032 w 7708422"/>
              <a:gd name="connsiteY10" fmla="*/ 6433518 h 6433552"/>
              <a:gd name="connsiteX0" fmla="*/ 7207032 w 7708422"/>
              <a:gd name="connsiteY0" fmla="*/ 6433518 h 6438873"/>
              <a:gd name="connsiteX1" fmla="*/ 6617744 w 7708422"/>
              <a:gd name="connsiteY1" fmla="*/ 6424418 h 6438873"/>
              <a:gd name="connsiteX2" fmla="*/ 1010874 w 7708422"/>
              <a:gd name="connsiteY2" fmla="*/ 6438873 h 6438873"/>
              <a:gd name="connsiteX3" fmla="*/ 64915 w 7708422"/>
              <a:gd name="connsiteY3" fmla="*/ 6410090 h 6438873"/>
              <a:gd name="connsiteX4" fmla="*/ 44321 w 7708422"/>
              <a:gd name="connsiteY4" fmla="*/ 40220 h 6438873"/>
              <a:gd name="connsiteX5" fmla="*/ 298696 w 7708422"/>
              <a:gd name="connsiteY5" fmla="*/ 0 h 6438873"/>
              <a:gd name="connsiteX6" fmla="*/ 6496233 w 7708422"/>
              <a:gd name="connsiteY6" fmla="*/ 28166 h 6438873"/>
              <a:gd name="connsiteX7" fmla="*/ 7696384 w 7708422"/>
              <a:gd name="connsiteY7" fmla="*/ 58697 h 6438873"/>
              <a:gd name="connsiteX8" fmla="*/ 7624946 w 7708422"/>
              <a:gd name="connsiteY8" fmla="*/ 6302294 h 6438873"/>
              <a:gd name="connsiteX9" fmla="*/ 7459238 w 7708422"/>
              <a:gd name="connsiteY9" fmla="*/ 6430320 h 6438873"/>
              <a:gd name="connsiteX10" fmla="*/ 7207032 w 7708422"/>
              <a:gd name="connsiteY10" fmla="*/ 6433518 h 6438873"/>
              <a:gd name="connsiteX0" fmla="*/ 7207032 w 7708422"/>
              <a:gd name="connsiteY0" fmla="*/ 6433518 h 6438873"/>
              <a:gd name="connsiteX1" fmla="*/ 6617744 w 7708422"/>
              <a:gd name="connsiteY1" fmla="*/ 6424418 h 6438873"/>
              <a:gd name="connsiteX2" fmla="*/ 1010874 w 7708422"/>
              <a:gd name="connsiteY2" fmla="*/ 6438873 h 6438873"/>
              <a:gd name="connsiteX3" fmla="*/ 64915 w 7708422"/>
              <a:gd name="connsiteY3" fmla="*/ 6410090 h 6438873"/>
              <a:gd name="connsiteX4" fmla="*/ 44321 w 7708422"/>
              <a:gd name="connsiteY4" fmla="*/ 40220 h 6438873"/>
              <a:gd name="connsiteX5" fmla="*/ 298696 w 7708422"/>
              <a:gd name="connsiteY5" fmla="*/ 0 h 6438873"/>
              <a:gd name="connsiteX6" fmla="*/ 6496233 w 7708422"/>
              <a:gd name="connsiteY6" fmla="*/ 28166 h 6438873"/>
              <a:gd name="connsiteX7" fmla="*/ 7696384 w 7708422"/>
              <a:gd name="connsiteY7" fmla="*/ 58697 h 6438873"/>
              <a:gd name="connsiteX8" fmla="*/ 7624946 w 7708422"/>
              <a:gd name="connsiteY8" fmla="*/ 6302294 h 6438873"/>
              <a:gd name="connsiteX9" fmla="*/ 7459238 w 7708422"/>
              <a:gd name="connsiteY9" fmla="*/ 6430320 h 6438873"/>
              <a:gd name="connsiteX10" fmla="*/ 7207032 w 7708422"/>
              <a:gd name="connsiteY10" fmla="*/ 6433518 h 6438873"/>
              <a:gd name="connsiteX0" fmla="*/ 7207032 w 7708422"/>
              <a:gd name="connsiteY0" fmla="*/ 6433518 h 6438873"/>
              <a:gd name="connsiteX1" fmla="*/ 6617744 w 7708422"/>
              <a:gd name="connsiteY1" fmla="*/ 6424418 h 6438873"/>
              <a:gd name="connsiteX2" fmla="*/ 1010874 w 7708422"/>
              <a:gd name="connsiteY2" fmla="*/ 6438873 h 6438873"/>
              <a:gd name="connsiteX3" fmla="*/ 64915 w 7708422"/>
              <a:gd name="connsiteY3" fmla="*/ 6410090 h 6438873"/>
              <a:gd name="connsiteX4" fmla="*/ 44321 w 7708422"/>
              <a:gd name="connsiteY4" fmla="*/ 40220 h 6438873"/>
              <a:gd name="connsiteX5" fmla="*/ 298696 w 7708422"/>
              <a:gd name="connsiteY5" fmla="*/ 0 h 6438873"/>
              <a:gd name="connsiteX6" fmla="*/ 6496233 w 7708422"/>
              <a:gd name="connsiteY6" fmla="*/ 28166 h 6438873"/>
              <a:gd name="connsiteX7" fmla="*/ 7696384 w 7708422"/>
              <a:gd name="connsiteY7" fmla="*/ 58697 h 6438873"/>
              <a:gd name="connsiteX8" fmla="*/ 7624947 w 7708422"/>
              <a:gd name="connsiteY8" fmla="*/ 6237470 h 6438873"/>
              <a:gd name="connsiteX9" fmla="*/ 7459238 w 7708422"/>
              <a:gd name="connsiteY9" fmla="*/ 6430320 h 6438873"/>
              <a:gd name="connsiteX10" fmla="*/ 7207032 w 7708422"/>
              <a:gd name="connsiteY10" fmla="*/ 6433518 h 6438873"/>
              <a:gd name="connsiteX0" fmla="*/ 7061406 w 7708422"/>
              <a:gd name="connsiteY0" fmla="*/ 6417313 h 6438873"/>
              <a:gd name="connsiteX1" fmla="*/ 6617744 w 7708422"/>
              <a:gd name="connsiteY1" fmla="*/ 6424418 h 6438873"/>
              <a:gd name="connsiteX2" fmla="*/ 1010874 w 7708422"/>
              <a:gd name="connsiteY2" fmla="*/ 6438873 h 6438873"/>
              <a:gd name="connsiteX3" fmla="*/ 64915 w 7708422"/>
              <a:gd name="connsiteY3" fmla="*/ 6410090 h 6438873"/>
              <a:gd name="connsiteX4" fmla="*/ 44321 w 7708422"/>
              <a:gd name="connsiteY4" fmla="*/ 40220 h 6438873"/>
              <a:gd name="connsiteX5" fmla="*/ 298696 w 7708422"/>
              <a:gd name="connsiteY5" fmla="*/ 0 h 6438873"/>
              <a:gd name="connsiteX6" fmla="*/ 6496233 w 7708422"/>
              <a:gd name="connsiteY6" fmla="*/ 28166 h 6438873"/>
              <a:gd name="connsiteX7" fmla="*/ 7696384 w 7708422"/>
              <a:gd name="connsiteY7" fmla="*/ 58697 h 6438873"/>
              <a:gd name="connsiteX8" fmla="*/ 7624947 w 7708422"/>
              <a:gd name="connsiteY8" fmla="*/ 6237470 h 6438873"/>
              <a:gd name="connsiteX9" fmla="*/ 7459238 w 7708422"/>
              <a:gd name="connsiteY9" fmla="*/ 6430320 h 6438873"/>
              <a:gd name="connsiteX10" fmla="*/ 7061406 w 7708422"/>
              <a:gd name="connsiteY10" fmla="*/ 6417313 h 6438873"/>
              <a:gd name="connsiteX0" fmla="*/ 7061406 w 7708422"/>
              <a:gd name="connsiteY0" fmla="*/ 6417313 h 6438873"/>
              <a:gd name="connsiteX1" fmla="*/ 6617744 w 7708422"/>
              <a:gd name="connsiteY1" fmla="*/ 6424418 h 6438873"/>
              <a:gd name="connsiteX2" fmla="*/ 1010874 w 7708422"/>
              <a:gd name="connsiteY2" fmla="*/ 6438873 h 6438873"/>
              <a:gd name="connsiteX3" fmla="*/ 64915 w 7708422"/>
              <a:gd name="connsiteY3" fmla="*/ 6410090 h 6438873"/>
              <a:gd name="connsiteX4" fmla="*/ 44321 w 7708422"/>
              <a:gd name="connsiteY4" fmla="*/ 40220 h 6438873"/>
              <a:gd name="connsiteX5" fmla="*/ 298696 w 7708422"/>
              <a:gd name="connsiteY5" fmla="*/ 0 h 6438873"/>
              <a:gd name="connsiteX6" fmla="*/ 6496233 w 7708422"/>
              <a:gd name="connsiteY6" fmla="*/ 28166 h 6438873"/>
              <a:gd name="connsiteX7" fmla="*/ 7696384 w 7708422"/>
              <a:gd name="connsiteY7" fmla="*/ 58697 h 6438873"/>
              <a:gd name="connsiteX8" fmla="*/ 7624947 w 7708422"/>
              <a:gd name="connsiteY8" fmla="*/ 6237470 h 6438873"/>
              <a:gd name="connsiteX9" fmla="*/ 7448037 w 7708422"/>
              <a:gd name="connsiteY9" fmla="*/ 6422217 h 6438873"/>
              <a:gd name="connsiteX10" fmla="*/ 7061406 w 7708422"/>
              <a:gd name="connsiteY10" fmla="*/ 6417313 h 6438873"/>
              <a:gd name="connsiteX0" fmla="*/ 7061406 w 7708422"/>
              <a:gd name="connsiteY0" fmla="*/ 6417313 h 6441224"/>
              <a:gd name="connsiteX1" fmla="*/ 5676759 w 7708422"/>
              <a:gd name="connsiteY1" fmla="*/ 6440624 h 6441224"/>
              <a:gd name="connsiteX2" fmla="*/ 1010874 w 7708422"/>
              <a:gd name="connsiteY2" fmla="*/ 6438873 h 6441224"/>
              <a:gd name="connsiteX3" fmla="*/ 64915 w 7708422"/>
              <a:gd name="connsiteY3" fmla="*/ 6410090 h 6441224"/>
              <a:gd name="connsiteX4" fmla="*/ 44321 w 7708422"/>
              <a:gd name="connsiteY4" fmla="*/ 40220 h 6441224"/>
              <a:gd name="connsiteX5" fmla="*/ 298696 w 7708422"/>
              <a:gd name="connsiteY5" fmla="*/ 0 h 6441224"/>
              <a:gd name="connsiteX6" fmla="*/ 6496233 w 7708422"/>
              <a:gd name="connsiteY6" fmla="*/ 28166 h 6441224"/>
              <a:gd name="connsiteX7" fmla="*/ 7696384 w 7708422"/>
              <a:gd name="connsiteY7" fmla="*/ 58697 h 6441224"/>
              <a:gd name="connsiteX8" fmla="*/ 7624947 w 7708422"/>
              <a:gd name="connsiteY8" fmla="*/ 6237470 h 6441224"/>
              <a:gd name="connsiteX9" fmla="*/ 7448037 w 7708422"/>
              <a:gd name="connsiteY9" fmla="*/ 6422217 h 6441224"/>
              <a:gd name="connsiteX10" fmla="*/ 7061406 w 7708422"/>
              <a:gd name="connsiteY10" fmla="*/ 6417313 h 6441224"/>
              <a:gd name="connsiteX0" fmla="*/ 7061406 w 7708422"/>
              <a:gd name="connsiteY0" fmla="*/ 6417313 h 6445571"/>
              <a:gd name="connsiteX1" fmla="*/ 5676759 w 7708422"/>
              <a:gd name="connsiteY1" fmla="*/ 6440624 h 6445571"/>
              <a:gd name="connsiteX2" fmla="*/ 1010874 w 7708422"/>
              <a:gd name="connsiteY2" fmla="*/ 6438873 h 6445571"/>
              <a:gd name="connsiteX3" fmla="*/ 64915 w 7708422"/>
              <a:gd name="connsiteY3" fmla="*/ 6410090 h 6445571"/>
              <a:gd name="connsiteX4" fmla="*/ 44321 w 7708422"/>
              <a:gd name="connsiteY4" fmla="*/ 40220 h 6445571"/>
              <a:gd name="connsiteX5" fmla="*/ 298696 w 7708422"/>
              <a:gd name="connsiteY5" fmla="*/ 0 h 6445571"/>
              <a:gd name="connsiteX6" fmla="*/ 6496233 w 7708422"/>
              <a:gd name="connsiteY6" fmla="*/ 28166 h 6445571"/>
              <a:gd name="connsiteX7" fmla="*/ 7696384 w 7708422"/>
              <a:gd name="connsiteY7" fmla="*/ 58697 h 6445571"/>
              <a:gd name="connsiteX8" fmla="*/ 7624947 w 7708422"/>
              <a:gd name="connsiteY8" fmla="*/ 6237470 h 6445571"/>
              <a:gd name="connsiteX9" fmla="*/ 7448037 w 7708422"/>
              <a:gd name="connsiteY9" fmla="*/ 6422217 h 6445571"/>
              <a:gd name="connsiteX10" fmla="*/ 7061406 w 7708422"/>
              <a:gd name="connsiteY10" fmla="*/ 6417313 h 6445571"/>
              <a:gd name="connsiteX0" fmla="*/ 7061406 w 7708422"/>
              <a:gd name="connsiteY0" fmla="*/ 6417313 h 6455452"/>
              <a:gd name="connsiteX1" fmla="*/ 5676759 w 7708422"/>
              <a:gd name="connsiteY1" fmla="*/ 6440624 h 6455452"/>
              <a:gd name="connsiteX2" fmla="*/ 1010874 w 7708422"/>
              <a:gd name="connsiteY2" fmla="*/ 6438873 h 6455452"/>
              <a:gd name="connsiteX3" fmla="*/ 64915 w 7708422"/>
              <a:gd name="connsiteY3" fmla="*/ 6410090 h 6455452"/>
              <a:gd name="connsiteX4" fmla="*/ 44321 w 7708422"/>
              <a:gd name="connsiteY4" fmla="*/ 40220 h 6455452"/>
              <a:gd name="connsiteX5" fmla="*/ 298696 w 7708422"/>
              <a:gd name="connsiteY5" fmla="*/ 0 h 6455452"/>
              <a:gd name="connsiteX6" fmla="*/ 6496233 w 7708422"/>
              <a:gd name="connsiteY6" fmla="*/ 28166 h 6455452"/>
              <a:gd name="connsiteX7" fmla="*/ 7696384 w 7708422"/>
              <a:gd name="connsiteY7" fmla="*/ 58697 h 6455452"/>
              <a:gd name="connsiteX8" fmla="*/ 7624947 w 7708422"/>
              <a:gd name="connsiteY8" fmla="*/ 6237470 h 6455452"/>
              <a:gd name="connsiteX9" fmla="*/ 7448037 w 7708422"/>
              <a:gd name="connsiteY9" fmla="*/ 6422217 h 6455452"/>
              <a:gd name="connsiteX10" fmla="*/ 7061406 w 7708422"/>
              <a:gd name="connsiteY10" fmla="*/ 6417313 h 6455452"/>
              <a:gd name="connsiteX0" fmla="*/ 7069834 w 7716850"/>
              <a:gd name="connsiteY0" fmla="*/ 6417313 h 6455452"/>
              <a:gd name="connsiteX1" fmla="*/ 5685187 w 7716850"/>
              <a:gd name="connsiteY1" fmla="*/ 6440624 h 6455452"/>
              <a:gd name="connsiteX2" fmla="*/ 1019302 w 7716850"/>
              <a:gd name="connsiteY2" fmla="*/ 6438873 h 6455452"/>
              <a:gd name="connsiteX3" fmla="*/ 73343 w 7716850"/>
              <a:gd name="connsiteY3" fmla="*/ 6410090 h 6455452"/>
              <a:gd name="connsiteX4" fmla="*/ 52749 w 7716850"/>
              <a:gd name="connsiteY4" fmla="*/ 40220 h 6455452"/>
              <a:gd name="connsiteX5" fmla="*/ 307124 w 7716850"/>
              <a:gd name="connsiteY5" fmla="*/ 0 h 6455452"/>
              <a:gd name="connsiteX6" fmla="*/ 6504661 w 7716850"/>
              <a:gd name="connsiteY6" fmla="*/ 28166 h 6455452"/>
              <a:gd name="connsiteX7" fmla="*/ 7704812 w 7716850"/>
              <a:gd name="connsiteY7" fmla="*/ 58697 h 6455452"/>
              <a:gd name="connsiteX8" fmla="*/ 7633375 w 7716850"/>
              <a:gd name="connsiteY8" fmla="*/ 6237470 h 6455452"/>
              <a:gd name="connsiteX9" fmla="*/ 7456465 w 7716850"/>
              <a:gd name="connsiteY9" fmla="*/ 6422217 h 6455452"/>
              <a:gd name="connsiteX10" fmla="*/ 7069834 w 7716850"/>
              <a:gd name="connsiteY10" fmla="*/ 6417313 h 6455452"/>
              <a:gd name="connsiteX0" fmla="*/ 7069834 w 7716850"/>
              <a:gd name="connsiteY0" fmla="*/ 6417313 h 6455452"/>
              <a:gd name="connsiteX1" fmla="*/ 5685187 w 7716850"/>
              <a:gd name="connsiteY1" fmla="*/ 6440624 h 6455452"/>
              <a:gd name="connsiteX2" fmla="*/ 1019302 w 7716850"/>
              <a:gd name="connsiteY2" fmla="*/ 6438873 h 6455452"/>
              <a:gd name="connsiteX3" fmla="*/ 73343 w 7716850"/>
              <a:gd name="connsiteY3" fmla="*/ 6410090 h 6455452"/>
              <a:gd name="connsiteX4" fmla="*/ 52749 w 7716850"/>
              <a:gd name="connsiteY4" fmla="*/ 40220 h 6455452"/>
              <a:gd name="connsiteX5" fmla="*/ 307124 w 7716850"/>
              <a:gd name="connsiteY5" fmla="*/ 0 h 6455452"/>
              <a:gd name="connsiteX6" fmla="*/ 6504661 w 7716850"/>
              <a:gd name="connsiteY6" fmla="*/ 28166 h 6455452"/>
              <a:gd name="connsiteX7" fmla="*/ 7704812 w 7716850"/>
              <a:gd name="connsiteY7" fmla="*/ 58697 h 6455452"/>
              <a:gd name="connsiteX8" fmla="*/ 7633375 w 7716850"/>
              <a:gd name="connsiteY8" fmla="*/ 6237470 h 6455452"/>
              <a:gd name="connsiteX9" fmla="*/ 7456465 w 7716850"/>
              <a:gd name="connsiteY9" fmla="*/ 6422217 h 6455452"/>
              <a:gd name="connsiteX10" fmla="*/ 7069834 w 7716850"/>
              <a:gd name="connsiteY10" fmla="*/ 6417313 h 6455452"/>
              <a:gd name="connsiteX0" fmla="*/ 7069834 w 7716850"/>
              <a:gd name="connsiteY0" fmla="*/ 6403270 h 6441409"/>
              <a:gd name="connsiteX1" fmla="*/ 5685187 w 7716850"/>
              <a:gd name="connsiteY1" fmla="*/ 6426581 h 6441409"/>
              <a:gd name="connsiteX2" fmla="*/ 1019302 w 7716850"/>
              <a:gd name="connsiteY2" fmla="*/ 6424830 h 6441409"/>
              <a:gd name="connsiteX3" fmla="*/ 73343 w 7716850"/>
              <a:gd name="connsiteY3" fmla="*/ 6396047 h 6441409"/>
              <a:gd name="connsiteX4" fmla="*/ 52749 w 7716850"/>
              <a:gd name="connsiteY4" fmla="*/ 26177 h 6441409"/>
              <a:gd name="connsiteX5" fmla="*/ 553575 w 7716850"/>
              <a:gd name="connsiteY5" fmla="*/ 10265 h 6441409"/>
              <a:gd name="connsiteX6" fmla="*/ 6504661 w 7716850"/>
              <a:gd name="connsiteY6" fmla="*/ 14123 h 6441409"/>
              <a:gd name="connsiteX7" fmla="*/ 7704812 w 7716850"/>
              <a:gd name="connsiteY7" fmla="*/ 44654 h 6441409"/>
              <a:gd name="connsiteX8" fmla="*/ 7633375 w 7716850"/>
              <a:gd name="connsiteY8" fmla="*/ 6223427 h 6441409"/>
              <a:gd name="connsiteX9" fmla="*/ 7456465 w 7716850"/>
              <a:gd name="connsiteY9" fmla="*/ 6408174 h 6441409"/>
              <a:gd name="connsiteX10" fmla="*/ 7069834 w 7716850"/>
              <a:gd name="connsiteY10" fmla="*/ 6403270 h 6441409"/>
              <a:gd name="connsiteX0" fmla="*/ 7069834 w 7716850"/>
              <a:gd name="connsiteY0" fmla="*/ 6416950 h 6455089"/>
              <a:gd name="connsiteX1" fmla="*/ 5685187 w 7716850"/>
              <a:gd name="connsiteY1" fmla="*/ 6440261 h 6455089"/>
              <a:gd name="connsiteX2" fmla="*/ 1019302 w 7716850"/>
              <a:gd name="connsiteY2" fmla="*/ 6438510 h 6455089"/>
              <a:gd name="connsiteX3" fmla="*/ 73343 w 7716850"/>
              <a:gd name="connsiteY3" fmla="*/ 6409727 h 6455089"/>
              <a:gd name="connsiteX4" fmla="*/ 52749 w 7716850"/>
              <a:gd name="connsiteY4" fmla="*/ 39857 h 6455089"/>
              <a:gd name="connsiteX5" fmla="*/ 553575 w 7716850"/>
              <a:gd name="connsiteY5" fmla="*/ 23945 h 6455089"/>
              <a:gd name="connsiteX6" fmla="*/ 6504661 w 7716850"/>
              <a:gd name="connsiteY6" fmla="*/ 27803 h 6455089"/>
              <a:gd name="connsiteX7" fmla="*/ 7704812 w 7716850"/>
              <a:gd name="connsiteY7" fmla="*/ 58334 h 6455089"/>
              <a:gd name="connsiteX8" fmla="*/ 7633375 w 7716850"/>
              <a:gd name="connsiteY8" fmla="*/ 6237107 h 6455089"/>
              <a:gd name="connsiteX9" fmla="*/ 7456465 w 7716850"/>
              <a:gd name="connsiteY9" fmla="*/ 6421854 h 6455089"/>
              <a:gd name="connsiteX10" fmla="*/ 7069834 w 7716850"/>
              <a:gd name="connsiteY10" fmla="*/ 6416950 h 6455089"/>
              <a:gd name="connsiteX0" fmla="*/ 7069834 w 7716850"/>
              <a:gd name="connsiteY0" fmla="*/ 6416950 h 6455089"/>
              <a:gd name="connsiteX1" fmla="*/ 5685187 w 7716850"/>
              <a:gd name="connsiteY1" fmla="*/ 6440261 h 6455089"/>
              <a:gd name="connsiteX2" fmla="*/ 1019302 w 7716850"/>
              <a:gd name="connsiteY2" fmla="*/ 6438510 h 6455089"/>
              <a:gd name="connsiteX3" fmla="*/ 73343 w 7716850"/>
              <a:gd name="connsiteY3" fmla="*/ 6409727 h 6455089"/>
              <a:gd name="connsiteX4" fmla="*/ 52749 w 7716850"/>
              <a:gd name="connsiteY4" fmla="*/ 39857 h 6455089"/>
              <a:gd name="connsiteX5" fmla="*/ 553575 w 7716850"/>
              <a:gd name="connsiteY5" fmla="*/ 23945 h 6455089"/>
              <a:gd name="connsiteX6" fmla="*/ 6504661 w 7716850"/>
              <a:gd name="connsiteY6" fmla="*/ 27803 h 6455089"/>
              <a:gd name="connsiteX7" fmla="*/ 7704812 w 7716850"/>
              <a:gd name="connsiteY7" fmla="*/ 58334 h 6455089"/>
              <a:gd name="connsiteX8" fmla="*/ 7633375 w 7716850"/>
              <a:gd name="connsiteY8" fmla="*/ 6237107 h 6455089"/>
              <a:gd name="connsiteX9" fmla="*/ 7456465 w 7716850"/>
              <a:gd name="connsiteY9" fmla="*/ 6421854 h 6455089"/>
              <a:gd name="connsiteX10" fmla="*/ 7069834 w 7716850"/>
              <a:gd name="connsiteY10" fmla="*/ 6416950 h 6455089"/>
              <a:gd name="connsiteX0" fmla="*/ 7069834 w 7716850"/>
              <a:gd name="connsiteY0" fmla="*/ 6416950 h 6455089"/>
              <a:gd name="connsiteX1" fmla="*/ 5685187 w 7716850"/>
              <a:gd name="connsiteY1" fmla="*/ 6440261 h 6455089"/>
              <a:gd name="connsiteX2" fmla="*/ 1019302 w 7716850"/>
              <a:gd name="connsiteY2" fmla="*/ 6438510 h 6455089"/>
              <a:gd name="connsiteX3" fmla="*/ 73343 w 7716850"/>
              <a:gd name="connsiteY3" fmla="*/ 6409727 h 6455089"/>
              <a:gd name="connsiteX4" fmla="*/ 52749 w 7716850"/>
              <a:gd name="connsiteY4" fmla="*/ 39857 h 6455089"/>
              <a:gd name="connsiteX5" fmla="*/ 553575 w 7716850"/>
              <a:gd name="connsiteY5" fmla="*/ 23945 h 6455089"/>
              <a:gd name="connsiteX6" fmla="*/ 6504661 w 7716850"/>
              <a:gd name="connsiteY6" fmla="*/ 27803 h 6455089"/>
              <a:gd name="connsiteX7" fmla="*/ 7704812 w 7716850"/>
              <a:gd name="connsiteY7" fmla="*/ 58334 h 6455089"/>
              <a:gd name="connsiteX8" fmla="*/ 7633375 w 7716850"/>
              <a:gd name="connsiteY8" fmla="*/ 6237107 h 6455089"/>
              <a:gd name="connsiteX9" fmla="*/ 7456465 w 7716850"/>
              <a:gd name="connsiteY9" fmla="*/ 6421854 h 6455089"/>
              <a:gd name="connsiteX10" fmla="*/ 7069834 w 7716850"/>
              <a:gd name="connsiteY10" fmla="*/ 6416950 h 6455089"/>
              <a:gd name="connsiteX0" fmla="*/ 7069834 w 7716850"/>
              <a:gd name="connsiteY0" fmla="*/ 6410372 h 6448511"/>
              <a:gd name="connsiteX1" fmla="*/ 5685187 w 7716850"/>
              <a:gd name="connsiteY1" fmla="*/ 6433683 h 6448511"/>
              <a:gd name="connsiteX2" fmla="*/ 1019302 w 7716850"/>
              <a:gd name="connsiteY2" fmla="*/ 6431932 h 6448511"/>
              <a:gd name="connsiteX3" fmla="*/ 73343 w 7716850"/>
              <a:gd name="connsiteY3" fmla="*/ 6403149 h 6448511"/>
              <a:gd name="connsiteX4" fmla="*/ 52749 w 7716850"/>
              <a:gd name="connsiteY4" fmla="*/ 33279 h 6448511"/>
              <a:gd name="connsiteX5" fmla="*/ 553575 w 7716850"/>
              <a:gd name="connsiteY5" fmla="*/ 17367 h 6448511"/>
              <a:gd name="connsiteX6" fmla="*/ 6504661 w 7716850"/>
              <a:gd name="connsiteY6" fmla="*/ 21225 h 6448511"/>
              <a:gd name="connsiteX7" fmla="*/ 7704812 w 7716850"/>
              <a:gd name="connsiteY7" fmla="*/ 51756 h 6448511"/>
              <a:gd name="connsiteX8" fmla="*/ 7633375 w 7716850"/>
              <a:gd name="connsiteY8" fmla="*/ 6230529 h 6448511"/>
              <a:gd name="connsiteX9" fmla="*/ 7456465 w 7716850"/>
              <a:gd name="connsiteY9" fmla="*/ 6415276 h 6448511"/>
              <a:gd name="connsiteX10" fmla="*/ 7069834 w 7716850"/>
              <a:gd name="connsiteY10" fmla="*/ 6410372 h 6448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16850" h="6448511">
                <a:moveTo>
                  <a:pt x="7069834" y="6410372"/>
                </a:moveTo>
                <a:cubicBezTo>
                  <a:pt x="6895073" y="6409983"/>
                  <a:pt x="5880736" y="6438756"/>
                  <a:pt x="5685187" y="6433683"/>
                </a:cubicBezTo>
                <a:lnTo>
                  <a:pt x="1019302" y="6431932"/>
                </a:lnTo>
                <a:cubicBezTo>
                  <a:pt x="513542" y="6454749"/>
                  <a:pt x="63799" y="6461359"/>
                  <a:pt x="73343" y="6403149"/>
                </a:cubicBezTo>
                <a:cubicBezTo>
                  <a:pt x="11645" y="6385269"/>
                  <a:pt x="-44938" y="2074099"/>
                  <a:pt x="52749" y="33279"/>
                </a:cubicBezTo>
                <a:cubicBezTo>
                  <a:pt x="46851" y="-22806"/>
                  <a:pt x="468783" y="30774"/>
                  <a:pt x="553575" y="17367"/>
                </a:cubicBezTo>
                <a:cubicBezTo>
                  <a:pt x="2380439" y="-38068"/>
                  <a:pt x="4632990" y="60452"/>
                  <a:pt x="6504661" y="21225"/>
                </a:cubicBezTo>
                <a:cubicBezTo>
                  <a:pt x="7105546" y="51756"/>
                  <a:pt x="7709182" y="-19291"/>
                  <a:pt x="7704812" y="51756"/>
                </a:cubicBezTo>
                <a:cubicBezTo>
                  <a:pt x="7725946" y="2140181"/>
                  <a:pt x="7728626" y="4927872"/>
                  <a:pt x="7633375" y="6230529"/>
                </a:cubicBezTo>
                <a:cubicBezTo>
                  <a:pt x="7625185" y="6390566"/>
                  <a:pt x="7620771" y="6394922"/>
                  <a:pt x="7456465" y="6415276"/>
                </a:cubicBezTo>
                <a:cubicBezTo>
                  <a:pt x="7398055" y="6417772"/>
                  <a:pt x="7174691" y="6410606"/>
                  <a:pt x="7069834" y="6410372"/>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512828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C8398-DC97-C048-77D5-76A3185856B7}"/>
              </a:ext>
            </a:extLst>
          </p:cNvPr>
          <p:cNvSpPr>
            <a:spLocks noGrp="1"/>
          </p:cNvSpPr>
          <p:nvPr>
            <p:ph type="title"/>
          </p:nvPr>
        </p:nvSpPr>
        <p:spPr/>
        <p:txBody>
          <a:bodyPr>
            <a:normAutofit/>
          </a:bodyPr>
          <a:lstStyle/>
          <a:p>
            <a:r>
              <a:rPr lang="en-GB"/>
              <a:t>What we will cover in this meeting…</a:t>
            </a:r>
          </a:p>
        </p:txBody>
      </p:sp>
      <p:sp>
        <p:nvSpPr>
          <p:cNvPr id="3" name="Content Placeholder 2">
            <a:extLst>
              <a:ext uri="{FF2B5EF4-FFF2-40B4-BE49-F238E27FC236}">
                <a16:creationId xmlns:a16="http://schemas.microsoft.com/office/drawing/2014/main" id="{5E62BC1C-F077-5425-4BCB-60CEB51328C6}"/>
              </a:ext>
            </a:extLst>
          </p:cNvPr>
          <p:cNvSpPr>
            <a:spLocks noGrp="1"/>
          </p:cNvSpPr>
          <p:nvPr>
            <p:ph idx="1"/>
          </p:nvPr>
        </p:nvSpPr>
        <p:spPr>
          <a:xfrm>
            <a:off x="1020726" y="2089298"/>
            <a:ext cx="4465674" cy="3827722"/>
          </a:xfrm>
        </p:spPr>
        <p:txBody>
          <a:bodyPr>
            <a:normAutofit/>
          </a:bodyPr>
          <a:lstStyle/>
          <a:p>
            <a:pPr marL="457200" indent="-457200">
              <a:buFontTx/>
              <a:buChar char="-"/>
            </a:pPr>
            <a:r>
              <a:rPr lang="en-GB"/>
              <a:t>Life in Year One</a:t>
            </a:r>
          </a:p>
          <a:p>
            <a:pPr marL="457200" indent="-457200">
              <a:buFontTx/>
              <a:buChar char="-"/>
            </a:pPr>
            <a:r>
              <a:rPr lang="en-GB"/>
              <a:t>Reading diary + Journey to Pluto </a:t>
            </a:r>
          </a:p>
          <a:p>
            <a:pPr marL="457200" indent="-457200">
              <a:buFontTx/>
              <a:buChar char="-"/>
            </a:pPr>
            <a:r>
              <a:rPr lang="en-GB"/>
              <a:t>Challenge us </a:t>
            </a:r>
          </a:p>
          <a:p>
            <a:pPr marL="457200" indent="-457200">
              <a:buFontTx/>
              <a:buChar char="-"/>
            </a:pPr>
            <a:r>
              <a:rPr lang="en-GB"/>
              <a:t>PE days</a:t>
            </a:r>
          </a:p>
          <a:p>
            <a:pPr marL="457200" indent="-457200">
              <a:buFontTx/>
              <a:buChar char="-"/>
            </a:pPr>
            <a:r>
              <a:rPr lang="en-GB"/>
              <a:t>Topics and enrichment</a:t>
            </a:r>
          </a:p>
        </p:txBody>
      </p:sp>
      <p:sp>
        <p:nvSpPr>
          <p:cNvPr id="4" name="Content Placeholder 2">
            <a:extLst>
              <a:ext uri="{FF2B5EF4-FFF2-40B4-BE49-F238E27FC236}">
                <a16:creationId xmlns:a16="http://schemas.microsoft.com/office/drawing/2014/main" id="{0A3DFA24-A3B5-1840-C274-58B601B91176}"/>
              </a:ext>
            </a:extLst>
          </p:cNvPr>
          <p:cNvSpPr txBox="1">
            <a:spLocks/>
          </p:cNvSpPr>
          <p:nvPr/>
        </p:nvSpPr>
        <p:spPr>
          <a:xfrm>
            <a:off x="5486400" y="1983456"/>
            <a:ext cx="4465674" cy="3827722"/>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1000"/>
              </a:spcBef>
              <a:buSzPct val="73000"/>
              <a:buFontTx/>
              <a:buNone/>
              <a:defRPr sz="3200" b="1" kern="1200" spc="50" baseline="0">
                <a:solidFill>
                  <a:schemeClr val="tx1"/>
                </a:solidFill>
                <a:latin typeface="+mn-lt"/>
                <a:ea typeface="+mn-ea"/>
                <a:cs typeface="+mn-cs"/>
              </a:defRPr>
            </a:lvl1pPr>
            <a:lvl2pPr marL="228600" indent="-182880" algn="l" defTabSz="914400" rtl="0" eaLnBrk="1" latinLnBrk="0" hangingPunct="1">
              <a:lnSpc>
                <a:spcPct val="100000"/>
              </a:lnSpc>
              <a:spcBef>
                <a:spcPts val="500"/>
              </a:spcBef>
              <a:buSzPct val="70000"/>
              <a:buFont typeface="Arial" panose="020B0604020202020204" pitchFamily="34" charset="0"/>
              <a:buChar char="•"/>
              <a:defRPr sz="2800" b="1" kern="1200" spc="50" baseline="0">
                <a:solidFill>
                  <a:schemeClr val="tx1"/>
                </a:solidFill>
                <a:latin typeface="+mn-lt"/>
                <a:ea typeface="+mn-ea"/>
                <a:cs typeface="+mn-cs"/>
              </a:defRPr>
            </a:lvl2pPr>
            <a:lvl3pPr marL="274320" indent="0" algn="l" defTabSz="914400" rtl="0" eaLnBrk="1" latinLnBrk="0" hangingPunct="1">
              <a:lnSpc>
                <a:spcPct val="100000"/>
              </a:lnSpc>
              <a:spcBef>
                <a:spcPts val="500"/>
              </a:spcBef>
              <a:buSzPct val="73000"/>
              <a:buFontTx/>
              <a:buNone/>
              <a:defRPr sz="2400" b="1" kern="1200" spc="50" baseline="0">
                <a:solidFill>
                  <a:schemeClr val="tx1"/>
                </a:solidFill>
                <a:latin typeface="+mn-lt"/>
                <a:ea typeface="+mn-ea"/>
                <a:cs typeface="+mn-cs"/>
              </a:defRPr>
            </a:lvl3pPr>
            <a:lvl4pPr marL="548640" indent="-182880" algn="l" defTabSz="914400" rtl="0" eaLnBrk="1" latinLnBrk="0" hangingPunct="1">
              <a:lnSpc>
                <a:spcPct val="100000"/>
              </a:lnSpc>
              <a:spcBef>
                <a:spcPts val="500"/>
              </a:spcBef>
              <a:buSzPct val="73000"/>
              <a:buFont typeface="Arial" panose="020B0604020202020204" pitchFamily="34" charset="0"/>
              <a:buChar char="•"/>
              <a:defRPr sz="2000" b="1" kern="1200" spc="50" baseline="0">
                <a:solidFill>
                  <a:schemeClr val="tx1"/>
                </a:solidFill>
                <a:latin typeface="+mn-lt"/>
                <a:ea typeface="+mn-ea"/>
                <a:cs typeface="+mn-cs"/>
              </a:defRPr>
            </a:lvl4pPr>
            <a:lvl5pPr marL="548640" indent="0" algn="l" defTabSz="914400" rtl="0" eaLnBrk="1" latinLnBrk="0" hangingPunct="1">
              <a:lnSpc>
                <a:spcPct val="100000"/>
              </a:lnSpc>
              <a:spcBef>
                <a:spcPts val="500"/>
              </a:spcBef>
              <a:buSzPct val="73000"/>
              <a:buFontTx/>
              <a:buNone/>
              <a:defRPr sz="20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Tx/>
              <a:buChar char="-"/>
            </a:pPr>
            <a:r>
              <a:rPr lang="en-GB"/>
              <a:t>Help please!</a:t>
            </a:r>
          </a:p>
          <a:p>
            <a:pPr marL="457200" indent="-457200">
              <a:buFontTx/>
              <a:buChar char="-"/>
            </a:pPr>
            <a:r>
              <a:rPr lang="en-GB"/>
              <a:t>Walk around the unit and questions</a:t>
            </a:r>
          </a:p>
          <a:p>
            <a:pPr marL="457200" indent="-457200">
              <a:buFontTx/>
              <a:buChar char="-"/>
            </a:pPr>
            <a:endParaRPr lang="en-GB"/>
          </a:p>
        </p:txBody>
      </p:sp>
      <p:pic>
        <p:nvPicPr>
          <p:cNvPr id="5" name="Picture 4">
            <a:extLst>
              <a:ext uri="{FF2B5EF4-FFF2-40B4-BE49-F238E27FC236}">
                <a16:creationId xmlns:a16="http://schemas.microsoft.com/office/drawing/2014/main" id="{AEB733B1-1183-7AA8-9D93-C7B955B8B6FC}"/>
              </a:ext>
            </a:extLst>
          </p:cNvPr>
          <p:cNvPicPr>
            <a:picLocks noChangeAspect="1"/>
          </p:cNvPicPr>
          <p:nvPr/>
        </p:nvPicPr>
        <p:blipFill>
          <a:blip r:embed="rId2"/>
          <a:stretch>
            <a:fillRect/>
          </a:stretch>
        </p:blipFill>
        <p:spPr>
          <a:xfrm>
            <a:off x="8656718" y="3259438"/>
            <a:ext cx="2697081" cy="2870791"/>
          </a:xfrm>
          <a:prstGeom prst="rect">
            <a:avLst/>
          </a:prstGeom>
        </p:spPr>
      </p:pic>
    </p:spTree>
    <p:extLst>
      <p:ext uri="{BB962C8B-B14F-4D97-AF65-F5344CB8AC3E}">
        <p14:creationId xmlns:p14="http://schemas.microsoft.com/office/powerpoint/2010/main" val="2771099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0213C-59D4-A28F-38D2-CE7F1AD14777}"/>
              </a:ext>
            </a:extLst>
          </p:cNvPr>
          <p:cNvSpPr>
            <a:spLocks noGrp="1"/>
          </p:cNvSpPr>
          <p:nvPr>
            <p:ph type="title"/>
          </p:nvPr>
        </p:nvSpPr>
        <p:spPr/>
        <p:txBody>
          <a:bodyPr/>
          <a:lstStyle/>
          <a:p>
            <a:r>
              <a:rPr lang="en-GB"/>
              <a:t>A typical day in year one</a:t>
            </a:r>
          </a:p>
        </p:txBody>
      </p:sp>
      <p:pic>
        <p:nvPicPr>
          <p:cNvPr id="7" name="Picture 6">
            <a:extLst>
              <a:ext uri="{FF2B5EF4-FFF2-40B4-BE49-F238E27FC236}">
                <a16:creationId xmlns:a16="http://schemas.microsoft.com/office/drawing/2014/main" id="{09832B11-26BE-C097-D2E5-FB7E75071DEB}"/>
              </a:ext>
            </a:extLst>
          </p:cNvPr>
          <p:cNvPicPr>
            <a:picLocks noChangeAspect="1"/>
          </p:cNvPicPr>
          <p:nvPr/>
        </p:nvPicPr>
        <p:blipFill>
          <a:blip r:embed="rId2"/>
          <a:stretch>
            <a:fillRect/>
          </a:stretch>
        </p:blipFill>
        <p:spPr>
          <a:xfrm>
            <a:off x="1692611" y="1508585"/>
            <a:ext cx="8806777" cy="4508970"/>
          </a:xfrm>
          <a:prstGeom prst="rect">
            <a:avLst/>
          </a:prstGeom>
        </p:spPr>
      </p:pic>
    </p:spTree>
    <p:extLst>
      <p:ext uri="{BB962C8B-B14F-4D97-AF65-F5344CB8AC3E}">
        <p14:creationId xmlns:p14="http://schemas.microsoft.com/office/powerpoint/2010/main" val="862901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B20DF01A-DAD0-4D16-BEDE-ED085CCC3B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446CB081-5A5C-E73F-1A18-10BAF7464DE1}"/>
              </a:ext>
            </a:extLst>
          </p:cNvPr>
          <p:cNvPicPr>
            <a:picLocks noChangeAspect="1"/>
          </p:cNvPicPr>
          <p:nvPr/>
        </p:nvPicPr>
        <p:blipFill>
          <a:blip r:embed="rId2"/>
          <a:srcRect r="-4" b="2399"/>
          <a:stretch/>
        </p:blipFill>
        <p:spPr>
          <a:xfrm>
            <a:off x="7523018" y="10"/>
            <a:ext cx="4668982" cy="3428990"/>
          </a:xfrm>
          <a:prstGeom prst="rect">
            <a:avLst/>
          </a:prstGeom>
        </p:spPr>
      </p:pic>
      <p:pic>
        <p:nvPicPr>
          <p:cNvPr id="9" name="Picture 8">
            <a:extLst>
              <a:ext uri="{FF2B5EF4-FFF2-40B4-BE49-F238E27FC236}">
                <a16:creationId xmlns:a16="http://schemas.microsoft.com/office/drawing/2014/main" id="{0B78FBF3-69EB-41D2-36BD-47AAAB38165F}"/>
              </a:ext>
            </a:extLst>
          </p:cNvPr>
          <p:cNvPicPr>
            <a:picLocks noChangeAspect="1"/>
          </p:cNvPicPr>
          <p:nvPr/>
        </p:nvPicPr>
        <p:blipFill>
          <a:blip r:embed="rId3"/>
          <a:srcRect t="3006" r="-4" b="4900"/>
          <a:stretch/>
        </p:blipFill>
        <p:spPr>
          <a:xfrm>
            <a:off x="7523018" y="3429000"/>
            <a:ext cx="4668982" cy="3429000"/>
          </a:xfrm>
          <a:prstGeom prst="rect">
            <a:avLst/>
          </a:prstGeom>
        </p:spPr>
      </p:pic>
      <p:sp>
        <p:nvSpPr>
          <p:cNvPr id="30" name="Freeform: Shape 29">
            <a:extLst>
              <a:ext uri="{FF2B5EF4-FFF2-40B4-BE49-F238E27FC236}">
                <a16:creationId xmlns:a16="http://schemas.microsoft.com/office/drawing/2014/main" id="{6AD3413D-7B12-45BA-8A2F-A77B3EAF60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39233">
            <a:off x="885597" y="872070"/>
            <a:ext cx="6849298" cy="5511515"/>
          </a:xfrm>
          <a:custGeom>
            <a:avLst/>
            <a:gdLst>
              <a:gd name="connsiteX0" fmla="*/ 2610904 w 5905183"/>
              <a:gd name="connsiteY0" fmla="*/ 740 h 5563519"/>
              <a:gd name="connsiteX1" fmla="*/ 3175396 w 5905183"/>
              <a:gd name="connsiteY1" fmla="*/ 21848 h 5563519"/>
              <a:gd name="connsiteX2" fmla="*/ 5395327 w 5905183"/>
              <a:gd name="connsiteY2" fmla="*/ 788936 h 5563519"/>
              <a:gd name="connsiteX3" fmla="*/ 5762158 w 5905183"/>
              <a:gd name="connsiteY3" fmla="*/ 2846659 h 5563519"/>
              <a:gd name="connsiteX4" fmla="*/ 5510905 w 5905183"/>
              <a:gd name="connsiteY4" fmla="*/ 4232742 h 5563519"/>
              <a:gd name="connsiteX5" fmla="*/ 5335088 w 5905183"/>
              <a:gd name="connsiteY5" fmla="*/ 4697156 h 5563519"/>
              <a:gd name="connsiteX6" fmla="*/ 5892178 w 5905183"/>
              <a:gd name="connsiteY6" fmla="*/ 4910410 h 5563519"/>
              <a:gd name="connsiteX7" fmla="*/ 4727424 w 5905183"/>
              <a:gd name="connsiteY7" fmla="*/ 5116154 h 5563519"/>
              <a:gd name="connsiteX8" fmla="*/ 3928734 w 5905183"/>
              <a:gd name="connsiteY8" fmla="*/ 5415380 h 5563519"/>
              <a:gd name="connsiteX9" fmla="*/ 1976356 w 5905183"/>
              <a:gd name="connsiteY9" fmla="*/ 5490758 h 5563519"/>
              <a:gd name="connsiteX10" fmla="*/ 484451 w 5905183"/>
              <a:gd name="connsiteY10" fmla="*/ 4599872 h 5563519"/>
              <a:gd name="connsiteX11" fmla="*/ 5107 w 5905183"/>
              <a:gd name="connsiteY11" fmla="*/ 2182375 h 5563519"/>
              <a:gd name="connsiteX12" fmla="*/ 1044827 w 5905183"/>
              <a:gd name="connsiteY12" fmla="*/ 390247 h 5563519"/>
              <a:gd name="connsiteX13" fmla="*/ 2610904 w 5905183"/>
              <a:gd name="connsiteY13" fmla="*/ 740 h 5563519"/>
              <a:gd name="connsiteX0" fmla="*/ 2610904 w 5899446"/>
              <a:gd name="connsiteY0" fmla="*/ 740 h 5563519"/>
              <a:gd name="connsiteX1" fmla="*/ 3175396 w 5899446"/>
              <a:gd name="connsiteY1" fmla="*/ 21848 h 5563519"/>
              <a:gd name="connsiteX2" fmla="*/ 5395327 w 5899446"/>
              <a:gd name="connsiteY2" fmla="*/ 788936 h 5563519"/>
              <a:gd name="connsiteX3" fmla="*/ 5762158 w 5899446"/>
              <a:gd name="connsiteY3" fmla="*/ 2846659 h 5563519"/>
              <a:gd name="connsiteX4" fmla="*/ 5510905 w 5899446"/>
              <a:gd name="connsiteY4" fmla="*/ 4232742 h 5563519"/>
              <a:gd name="connsiteX5" fmla="*/ 5335088 w 5899446"/>
              <a:gd name="connsiteY5" fmla="*/ 4697156 h 5563519"/>
              <a:gd name="connsiteX6" fmla="*/ 5892178 w 5899446"/>
              <a:gd name="connsiteY6" fmla="*/ 4910410 h 5563519"/>
              <a:gd name="connsiteX7" fmla="*/ 4900119 w 5899446"/>
              <a:gd name="connsiteY7" fmla="*/ 5091182 h 5563519"/>
              <a:gd name="connsiteX8" fmla="*/ 3928734 w 5899446"/>
              <a:gd name="connsiteY8" fmla="*/ 5415380 h 5563519"/>
              <a:gd name="connsiteX9" fmla="*/ 1976356 w 5899446"/>
              <a:gd name="connsiteY9" fmla="*/ 5490758 h 5563519"/>
              <a:gd name="connsiteX10" fmla="*/ 484451 w 5899446"/>
              <a:gd name="connsiteY10" fmla="*/ 4599872 h 5563519"/>
              <a:gd name="connsiteX11" fmla="*/ 5107 w 5899446"/>
              <a:gd name="connsiteY11" fmla="*/ 2182375 h 5563519"/>
              <a:gd name="connsiteX12" fmla="*/ 1044827 w 5899446"/>
              <a:gd name="connsiteY12" fmla="*/ 390247 h 5563519"/>
              <a:gd name="connsiteX13" fmla="*/ 2610904 w 5899446"/>
              <a:gd name="connsiteY13" fmla="*/ 740 h 5563519"/>
              <a:gd name="connsiteX0" fmla="*/ 2610904 w 5899446"/>
              <a:gd name="connsiteY0" fmla="*/ 740 h 5563519"/>
              <a:gd name="connsiteX1" fmla="*/ 3175396 w 5899446"/>
              <a:gd name="connsiteY1" fmla="*/ 21848 h 5563519"/>
              <a:gd name="connsiteX2" fmla="*/ 5395327 w 5899446"/>
              <a:gd name="connsiteY2" fmla="*/ 788936 h 5563519"/>
              <a:gd name="connsiteX3" fmla="*/ 5762158 w 5899446"/>
              <a:gd name="connsiteY3" fmla="*/ 2846659 h 5563519"/>
              <a:gd name="connsiteX4" fmla="*/ 5510905 w 5899446"/>
              <a:gd name="connsiteY4" fmla="*/ 4232742 h 5563519"/>
              <a:gd name="connsiteX5" fmla="*/ 5335088 w 5899446"/>
              <a:gd name="connsiteY5" fmla="*/ 4697156 h 5563519"/>
              <a:gd name="connsiteX6" fmla="*/ 5892178 w 5899446"/>
              <a:gd name="connsiteY6" fmla="*/ 4910410 h 5563519"/>
              <a:gd name="connsiteX7" fmla="*/ 4900119 w 5899446"/>
              <a:gd name="connsiteY7" fmla="*/ 5091182 h 5563519"/>
              <a:gd name="connsiteX8" fmla="*/ 3928734 w 5899446"/>
              <a:gd name="connsiteY8" fmla="*/ 5415380 h 5563519"/>
              <a:gd name="connsiteX9" fmla="*/ 1976356 w 5899446"/>
              <a:gd name="connsiteY9" fmla="*/ 5490758 h 5563519"/>
              <a:gd name="connsiteX10" fmla="*/ 484451 w 5899446"/>
              <a:gd name="connsiteY10" fmla="*/ 4599872 h 5563519"/>
              <a:gd name="connsiteX11" fmla="*/ 5107 w 5899446"/>
              <a:gd name="connsiteY11" fmla="*/ 2182375 h 5563519"/>
              <a:gd name="connsiteX12" fmla="*/ 1044827 w 5899446"/>
              <a:gd name="connsiteY12" fmla="*/ 390247 h 5563519"/>
              <a:gd name="connsiteX13" fmla="*/ 2610904 w 5899446"/>
              <a:gd name="connsiteY13" fmla="*/ 740 h 5563519"/>
              <a:gd name="connsiteX0" fmla="*/ 2610904 w 5899446"/>
              <a:gd name="connsiteY0" fmla="*/ 740 h 5563519"/>
              <a:gd name="connsiteX1" fmla="*/ 3175396 w 5899446"/>
              <a:gd name="connsiteY1" fmla="*/ 21848 h 5563519"/>
              <a:gd name="connsiteX2" fmla="*/ 5395327 w 5899446"/>
              <a:gd name="connsiteY2" fmla="*/ 788936 h 5563519"/>
              <a:gd name="connsiteX3" fmla="*/ 5762158 w 5899446"/>
              <a:gd name="connsiteY3" fmla="*/ 2846659 h 5563519"/>
              <a:gd name="connsiteX4" fmla="*/ 5553702 w 5899446"/>
              <a:gd name="connsiteY4" fmla="*/ 4234819 h 5563519"/>
              <a:gd name="connsiteX5" fmla="*/ 5335088 w 5899446"/>
              <a:gd name="connsiteY5" fmla="*/ 4697156 h 5563519"/>
              <a:gd name="connsiteX6" fmla="*/ 5892178 w 5899446"/>
              <a:gd name="connsiteY6" fmla="*/ 4910410 h 5563519"/>
              <a:gd name="connsiteX7" fmla="*/ 4900119 w 5899446"/>
              <a:gd name="connsiteY7" fmla="*/ 5091182 h 5563519"/>
              <a:gd name="connsiteX8" fmla="*/ 3928734 w 5899446"/>
              <a:gd name="connsiteY8" fmla="*/ 5415380 h 5563519"/>
              <a:gd name="connsiteX9" fmla="*/ 1976356 w 5899446"/>
              <a:gd name="connsiteY9" fmla="*/ 5490758 h 5563519"/>
              <a:gd name="connsiteX10" fmla="*/ 484451 w 5899446"/>
              <a:gd name="connsiteY10" fmla="*/ 4599872 h 5563519"/>
              <a:gd name="connsiteX11" fmla="*/ 5107 w 5899446"/>
              <a:gd name="connsiteY11" fmla="*/ 2182375 h 5563519"/>
              <a:gd name="connsiteX12" fmla="*/ 1044827 w 5899446"/>
              <a:gd name="connsiteY12" fmla="*/ 390247 h 5563519"/>
              <a:gd name="connsiteX13" fmla="*/ 2610904 w 5899446"/>
              <a:gd name="connsiteY13" fmla="*/ 740 h 5563519"/>
              <a:gd name="connsiteX0" fmla="*/ 2610904 w 5899446"/>
              <a:gd name="connsiteY0" fmla="*/ 740 h 5563519"/>
              <a:gd name="connsiteX1" fmla="*/ 3175396 w 5899446"/>
              <a:gd name="connsiteY1" fmla="*/ 21848 h 5563519"/>
              <a:gd name="connsiteX2" fmla="*/ 5395327 w 5899446"/>
              <a:gd name="connsiteY2" fmla="*/ 788936 h 5563519"/>
              <a:gd name="connsiteX3" fmla="*/ 5553702 w 5899446"/>
              <a:gd name="connsiteY3" fmla="*/ 4234819 h 5563519"/>
              <a:gd name="connsiteX4" fmla="*/ 5335088 w 5899446"/>
              <a:gd name="connsiteY4" fmla="*/ 4697156 h 5563519"/>
              <a:gd name="connsiteX5" fmla="*/ 5892178 w 5899446"/>
              <a:gd name="connsiteY5" fmla="*/ 4910410 h 5563519"/>
              <a:gd name="connsiteX6" fmla="*/ 4900119 w 5899446"/>
              <a:gd name="connsiteY6" fmla="*/ 5091182 h 5563519"/>
              <a:gd name="connsiteX7" fmla="*/ 3928734 w 5899446"/>
              <a:gd name="connsiteY7" fmla="*/ 5415380 h 5563519"/>
              <a:gd name="connsiteX8" fmla="*/ 1976356 w 5899446"/>
              <a:gd name="connsiteY8" fmla="*/ 5490758 h 5563519"/>
              <a:gd name="connsiteX9" fmla="*/ 484451 w 5899446"/>
              <a:gd name="connsiteY9" fmla="*/ 4599872 h 5563519"/>
              <a:gd name="connsiteX10" fmla="*/ 5107 w 5899446"/>
              <a:gd name="connsiteY10" fmla="*/ 2182375 h 5563519"/>
              <a:gd name="connsiteX11" fmla="*/ 1044827 w 5899446"/>
              <a:gd name="connsiteY11" fmla="*/ 390247 h 5563519"/>
              <a:gd name="connsiteX12" fmla="*/ 2610904 w 5899446"/>
              <a:gd name="connsiteY12" fmla="*/ 740 h 5563519"/>
              <a:gd name="connsiteX0" fmla="*/ 2610904 w 5899446"/>
              <a:gd name="connsiteY0" fmla="*/ 740 h 5563519"/>
              <a:gd name="connsiteX1" fmla="*/ 3175396 w 5899446"/>
              <a:gd name="connsiteY1" fmla="*/ 21848 h 5563519"/>
              <a:gd name="connsiteX2" fmla="*/ 5395327 w 5899446"/>
              <a:gd name="connsiteY2" fmla="*/ 788936 h 5563519"/>
              <a:gd name="connsiteX3" fmla="*/ 5553702 w 5899446"/>
              <a:gd name="connsiteY3" fmla="*/ 4234819 h 5563519"/>
              <a:gd name="connsiteX4" fmla="*/ 5335088 w 5899446"/>
              <a:gd name="connsiteY4" fmla="*/ 4697156 h 5563519"/>
              <a:gd name="connsiteX5" fmla="*/ 5892178 w 5899446"/>
              <a:gd name="connsiteY5" fmla="*/ 4910410 h 5563519"/>
              <a:gd name="connsiteX6" fmla="*/ 4900119 w 5899446"/>
              <a:gd name="connsiteY6" fmla="*/ 5091182 h 5563519"/>
              <a:gd name="connsiteX7" fmla="*/ 3928734 w 5899446"/>
              <a:gd name="connsiteY7" fmla="*/ 5415380 h 5563519"/>
              <a:gd name="connsiteX8" fmla="*/ 1976356 w 5899446"/>
              <a:gd name="connsiteY8" fmla="*/ 5490758 h 5563519"/>
              <a:gd name="connsiteX9" fmla="*/ 484451 w 5899446"/>
              <a:gd name="connsiteY9" fmla="*/ 4599872 h 5563519"/>
              <a:gd name="connsiteX10" fmla="*/ 5107 w 5899446"/>
              <a:gd name="connsiteY10" fmla="*/ 2182375 h 5563519"/>
              <a:gd name="connsiteX11" fmla="*/ 1044827 w 5899446"/>
              <a:gd name="connsiteY11" fmla="*/ 390247 h 5563519"/>
              <a:gd name="connsiteX12" fmla="*/ 2610904 w 5899446"/>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900119 w 5842641"/>
              <a:gd name="connsiteY6" fmla="*/ 5091182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900119 w 5842641"/>
              <a:gd name="connsiteY6" fmla="*/ 5091182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900119 w 5842641"/>
              <a:gd name="connsiteY6" fmla="*/ 5091182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900119 w 5842641"/>
              <a:gd name="connsiteY6" fmla="*/ 5091182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900119 w 5842641"/>
              <a:gd name="connsiteY6" fmla="*/ 5091182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900119 w 5842641"/>
              <a:gd name="connsiteY6" fmla="*/ 5091182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900119 w 5842641"/>
              <a:gd name="connsiteY6" fmla="*/ 5091182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756741 w 5842641"/>
              <a:gd name="connsiteY6" fmla="*/ 5177609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756741 w 5842641"/>
              <a:gd name="connsiteY6" fmla="*/ 5177609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753475 w 5842641"/>
              <a:gd name="connsiteY6" fmla="*/ 5258150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753475 w 5842641"/>
              <a:gd name="connsiteY6" fmla="*/ 5258150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50952"/>
              <a:gd name="connsiteY0" fmla="*/ 740 h 5563519"/>
              <a:gd name="connsiteX1" fmla="*/ 3175396 w 5850952"/>
              <a:gd name="connsiteY1" fmla="*/ 21848 h 5563519"/>
              <a:gd name="connsiteX2" fmla="*/ 5395327 w 5850952"/>
              <a:gd name="connsiteY2" fmla="*/ 788936 h 5563519"/>
              <a:gd name="connsiteX3" fmla="*/ 5553702 w 5850952"/>
              <a:gd name="connsiteY3" fmla="*/ 4234819 h 5563519"/>
              <a:gd name="connsiteX4" fmla="*/ 5335088 w 5850952"/>
              <a:gd name="connsiteY4" fmla="*/ 4697156 h 5563519"/>
              <a:gd name="connsiteX5" fmla="*/ 5806082 w 5850952"/>
              <a:gd name="connsiteY5" fmla="*/ 4917350 h 5563519"/>
              <a:gd name="connsiteX6" fmla="*/ 4753475 w 5850952"/>
              <a:gd name="connsiteY6" fmla="*/ 5258150 h 5563519"/>
              <a:gd name="connsiteX7" fmla="*/ 3928734 w 5850952"/>
              <a:gd name="connsiteY7" fmla="*/ 5415380 h 5563519"/>
              <a:gd name="connsiteX8" fmla="*/ 1976356 w 5850952"/>
              <a:gd name="connsiteY8" fmla="*/ 5490758 h 5563519"/>
              <a:gd name="connsiteX9" fmla="*/ 484451 w 5850952"/>
              <a:gd name="connsiteY9" fmla="*/ 4599872 h 5563519"/>
              <a:gd name="connsiteX10" fmla="*/ 5107 w 5850952"/>
              <a:gd name="connsiteY10" fmla="*/ 2182375 h 5563519"/>
              <a:gd name="connsiteX11" fmla="*/ 1044827 w 5850952"/>
              <a:gd name="connsiteY11" fmla="*/ 390247 h 5563519"/>
              <a:gd name="connsiteX12" fmla="*/ 2610904 w 5850952"/>
              <a:gd name="connsiteY12" fmla="*/ 740 h 5563519"/>
              <a:gd name="connsiteX0" fmla="*/ 2610904 w 5847215"/>
              <a:gd name="connsiteY0" fmla="*/ 740 h 5563519"/>
              <a:gd name="connsiteX1" fmla="*/ 3175396 w 5847215"/>
              <a:gd name="connsiteY1" fmla="*/ 21848 h 5563519"/>
              <a:gd name="connsiteX2" fmla="*/ 5395327 w 5847215"/>
              <a:gd name="connsiteY2" fmla="*/ 788936 h 5563519"/>
              <a:gd name="connsiteX3" fmla="*/ 5553702 w 5847215"/>
              <a:gd name="connsiteY3" fmla="*/ 4234819 h 5563519"/>
              <a:gd name="connsiteX4" fmla="*/ 5335088 w 5847215"/>
              <a:gd name="connsiteY4" fmla="*/ 4697156 h 5563519"/>
              <a:gd name="connsiteX5" fmla="*/ 5806082 w 5847215"/>
              <a:gd name="connsiteY5" fmla="*/ 4917350 h 5563519"/>
              <a:gd name="connsiteX6" fmla="*/ 4753475 w 5847215"/>
              <a:gd name="connsiteY6" fmla="*/ 5258150 h 5563519"/>
              <a:gd name="connsiteX7" fmla="*/ 3928734 w 5847215"/>
              <a:gd name="connsiteY7" fmla="*/ 5415380 h 5563519"/>
              <a:gd name="connsiteX8" fmla="*/ 1976356 w 5847215"/>
              <a:gd name="connsiteY8" fmla="*/ 5490758 h 5563519"/>
              <a:gd name="connsiteX9" fmla="*/ 484451 w 5847215"/>
              <a:gd name="connsiteY9" fmla="*/ 4599872 h 5563519"/>
              <a:gd name="connsiteX10" fmla="*/ 5107 w 5847215"/>
              <a:gd name="connsiteY10" fmla="*/ 2182375 h 5563519"/>
              <a:gd name="connsiteX11" fmla="*/ 1044827 w 5847215"/>
              <a:gd name="connsiteY11" fmla="*/ 390247 h 5563519"/>
              <a:gd name="connsiteX12" fmla="*/ 2610904 w 5847215"/>
              <a:gd name="connsiteY12" fmla="*/ 740 h 5563519"/>
              <a:gd name="connsiteX0" fmla="*/ 2610904 w 5848305"/>
              <a:gd name="connsiteY0" fmla="*/ 740 h 5563519"/>
              <a:gd name="connsiteX1" fmla="*/ 3175396 w 5848305"/>
              <a:gd name="connsiteY1" fmla="*/ 21848 h 5563519"/>
              <a:gd name="connsiteX2" fmla="*/ 5395327 w 5848305"/>
              <a:gd name="connsiteY2" fmla="*/ 788936 h 5563519"/>
              <a:gd name="connsiteX3" fmla="*/ 5555336 w 5848305"/>
              <a:gd name="connsiteY3" fmla="*/ 4194548 h 5563519"/>
              <a:gd name="connsiteX4" fmla="*/ 5335088 w 5848305"/>
              <a:gd name="connsiteY4" fmla="*/ 4697156 h 5563519"/>
              <a:gd name="connsiteX5" fmla="*/ 5806082 w 5848305"/>
              <a:gd name="connsiteY5" fmla="*/ 4917350 h 5563519"/>
              <a:gd name="connsiteX6" fmla="*/ 4753475 w 5848305"/>
              <a:gd name="connsiteY6" fmla="*/ 5258150 h 5563519"/>
              <a:gd name="connsiteX7" fmla="*/ 3928734 w 5848305"/>
              <a:gd name="connsiteY7" fmla="*/ 5415380 h 5563519"/>
              <a:gd name="connsiteX8" fmla="*/ 1976356 w 5848305"/>
              <a:gd name="connsiteY8" fmla="*/ 5490758 h 5563519"/>
              <a:gd name="connsiteX9" fmla="*/ 484451 w 5848305"/>
              <a:gd name="connsiteY9" fmla="*/ 4599872 h 5563519"/>
              <a:gd name="connsiteX10" fmla="*/ 5107 w 5848305"/>
              <a:gd name="connsiteY10" fmla="*/ 2182375 h 5563519"/>
              <a:gd name="connsiteX11" fmla="*/ 1044827 w 5848305"/>
              <a:gd name="connsiteY11" fmla="*/ 390247 h 5563519"/>
              <a:gd name="connsiteX12" fmla="*/ 2610904 w 5848305"/>
              <a:gd name="connsiteY12" fmla="*/ 740 h 5563519"/>
              <a:gd name="connsiteX0" fmla="*/ 2610904 w 5848305"/>
              <a:gd name="connsiteY0" fmla="*/ 740 h 5563519"/>
              <a:gd name="connsiteX1" fmla="*/ 3175396 w 5848305"/>
              <a:gd name="connsiteY1" fmla="*/ 21848 h 5563519"/>
              <a:gd name="connsiteX2" fmla="*/ 5395327 w 5848305"/>
              <a:gd name="connsiteY2" fmla="*/ 788936 h 5563519"/>
              <a:gd name="connsiteX3" fmla="*/ 5555336 w 5848305"/>
              <a:gd name="connsiteY3" fmla="*/ 4194548 h 5563519"/>
              <a:gd name="connsiteX4" fmla="*/ 5335088 w 5848305"/>
              <a:gd name="connsiteY4" fmla="*/ 4697156 h 5563519"/>
              <a:gd name="connsiteX5" fmla="*/ 5806082 w 5848305"/>
              <a:gd name="connsiteY5" fmla="*/ 4917350 h 5563519"/>
              <a:gd name="connsiteX6" fmla="*/ 4764563 w 5848305"/>
              <a:gd name="connsiteY6" fmla="*/ 5272202 h 5563519"/>
              <a:gd name="connsiteX7" fmla="*/ 3928734 w 5848305"/>
              <a:gd name="connsiteY7" fmla="*/ 5415380 h 5563519"/>
              <a:gd name="connsiteX8" fmla="*/ 1976356 w 5848305"/>
              <a:gd name="connsiteY8" fmla="*/ 5490758 h 5563519"/>
              <a:gd name="connsiteX9" fmla="*/ 484451 w 5848305"/>
              <a:gd name="connsiteY9" fmla="*/ 4599872 h 5563519"/>
              <a:gd name="connsiteX10" fmla="*/ 5107 w 5848305"/>
              <a:gd name="connsiteY10" fmla="*/ 2182375 h 5563519"/>
              <a:gd name="connsiteX11" fmla="*/ 1044827 w 5848305"/>
              <a:gd name="connsiteY11" fmla="*/ 390247 h 5563519"/>
              <a:gd name="connsiteX12" fmla="*/ 2610904 w 5848305"/>
              <a:gd name="connsiteY12" fmla="*/ 740 h 5563519"/>
              <a:gd name="connsiteX0" fmla="*/ 2610904 w 5848305"/>
              <a:gd name="connsiteY0" fmla="*/ 740 h 5580594"/>
              <a:gd name="connsiteX1" fmla="*/ 3175396 w 5848305"/>
              <a:gd name="connsiteY1" fmla="*/ 21848 h 5580594"/>
              <a:gd name="connsiteX2" fmla="*/ 5395327 w 5848305"/>
              <a:gd name="connsiteY2" fmla="*/ 788936 h 5580594"/>
              <a:gd name="connsiteX3" fmla="*/ 5555336 w 5848305"/>
              <a:gd name="connsiteY3" fmla="*/ 4194548 h 5580594"/>
              <a:gd name="connsiteX4" fmla="*/ 5335088 w 5848305"/>
              <a:gd name="connsiteY4" fmla="*/ 4697156 h 5580594"/>
              <a:gd name="connsiteX5" fmla="*/ 5806082 w 5848305"/>
              <a:gd name="connsiteY5" fmla="*/ 4917350 h 5580594"/>
              <a:gd name="connsiteX6" fmla="*/ 4764563 w 5848305"/>
              <a:gd name="connsiteY6" fmla="*/ 5272202 h 5580594"/>
              <a:gd name="connsiteX7" fmla="*/ 3915472 w 5848305"/>
              <a:gd name="connsiteY7" fmla="*/ 5455023 h 5580594"/>
              <a:gd name="connsiteX8" fmla="*/ 1976356 w 5848305"/>
              <a:gd name="connsiteY8" fmla="*/ 5490758 h 5580594"/>
              <a:gd name="connsiteX9" fmla="*/ 484451 w 5848305"/>
              <a:gd name="connsiteY9" fmla="*/ 4599872 h 5580594"/>
              <a:gd name="connsiteX10" fmla="*/ 5107 w 5848305"/>
              <a:gd name="connsiteY10" fmla="*/ 2182375 h 5580594"/>
              <a:gd name="connsiteX11" fmla="*/ 1044827 w 5848305"/>
              <a:gd name="connsiteY11" fmla="*/ 390247 h 5580594"/>
              <a:gd name="connsiteX12" fmla="*/ 2610904 w 5848305"/>
              <a:gd name="connsiteY12" fmla="*/ 740 h 5580594"/>
              <a:gd name="connsiteX0" fmla="*/ 2610904 w 5848305"/>
              <a:gd name="connsiteY0" fmla="*/ 740 h 5565393"/>
              <a:gd name="connsiteX1" fmla="*/ 3175396 w 5848305"/>
              <a:gd name="connsiteY1" fmla="*/ 21848 h 5565393"/>
              <a:gd name="connsiteX2" fmla="*/ 5395327 w 5848305"/>
              <a:gd name="connsiteY2" fmla="*/ 788936 h 5565393"/>
              <a:gd name="connsiteX3" fmla="*/ 5555336 w 5848305"/>
              <a:gd name="connsiteY3" fmla="*/ 4194548 h 5565393"/>
              <a:gd name="connsiteX4" fmla="*/ 5335088 w 5848305"/>
              <a:gd name="connsiteY4" fmla="*/ 4697156 h 5565393"/>
              <a:gd name="connsiteX5" fmla="*/ 5806082 w 5848305"/>
              <a:gd name="connsiteY5" fmla="*/ 4917350 h 5565393"/>
              <a:gd name="connsiteX6" fmla="*/ 4764563 w 5848305"/>
              <a:gd name="connsiteY6" fmla="*/ 5272202 h 5565393"/>
              <a:gd name="connsiteX7" fmla="*/ 3915472 w 5848305"/>
              <a:gd name="connsiteY7" fmla="*/ 5455023 h 5565393"/>
              <a:gd name="connsiteX8" fmla="*/ 1976356 w 5848305"/>
              <a:gd name="connsiteY8" fmla="*/ 5490758 h 5565393"/>
              <a:gd name="connsiteX9" fmla="*/ 484451 w 5848305"/>
              <a:gd name="connsiteY9" fmla="*/ 4599872 h 5565393"/>
              <a:gd name="connsiteX10" fmla="*/ 5107 w 5848305"/>
              <a:gd name="connsiteY10" fmla="*/ 2182375 h 5565393"/>
              <a:gd name="connsiteX11" fmla="*/ 1044827 w 5848305"/>
              <a:gd name="connsiteY11" fmla="*/ 390247 h 5565393"/>
              <a:gd name="connsiteX12" fmla="*/ 2610904 w 5848305"/>
              <a:gd name="connsiteY12" fmla="*/ 740 h 5565393"/>
              <a:gd name="connsiteX0" fmla="*/ 2610904 w 5848305"/>
              <a:gd name="connsiteY0" fmla="*/ 740 h 5565393"/>
              <a:gd name="connsiteX1" fmla="*/ 3175396 w 5848305"/>
              <a:gd name="connsiteY1" fmla="*/ 21848 h 5565393"/>
              <a:gd name="connsiteX2" fmla="*/ 5395327 w 5848305"/>
              <a:gd name="connsiteY2" fmla="*/ 788936 h 5565393"/>
              <a:gd name="connsiteX3" fmla="*/ 5555336 w 5848305"/>
              <a:gd name="connsiteY3" fmla="*/ 4194548 h 5565393"/>
              <a:gd name="connsiteX4" fmla="*/ 5335088 w 5848305"/>
              <a:gd name="connsiteY4" fmla="*/ 4697156 h 5565393"/>
              <a:gd name="connsiteX5" fmla="*/ 5806082 w 5848305"/>
              <a:gd name="connsiteY5" fmla="*/ 4917350 h 5565393"/>
              <a:gd name="connsiteX6" fmla="*/ 4764563 w 5848305"/>
              <a:gd name="connsiteY6" fmla="*/ 5272202 h 5565393"/>
              <a:gd name="connsiteX7" fmla="*/ 3915472 w 5848305"/>
              <a:gd name="connsiteY7" fmla="*/ 5455023 h 5565393"/>
              <a:gd name="connsiteX8" fmla="*/ 1976356 w 5848305"/>
              <a:gd name="connsiteY8" fmla="*/ 5490758 h 5565393"/>
              <a:gd name="connsiteX9" fmla="*/ 484451 w 5848305"/>
              <a:gd name="connsiteY9" fmla="*/ 4599872 h 5565393"/>
              <a:gd name="connsiteX10" fmla="*/ 5107 w 5848305"/>
              <a:gd name="connsiteY10" fmla="*/ 2182375 h 5565393"/>
              <a:gd name="connsiteX11" fmla="*/ 898527 w 5848305"/>
              <a:gd name="connsiteY11" fmla="*/ 261270 h 5565393"/>
              <a:gd name="connsiteX12" fmla="*/ 2610904 w 5848305"/>
              <a:gd name="connsiteY12" fmla="*/ 740 h 5565393"/>
              <a:gd name="connsiteX0" fmla="*/ 2610904 w 5848305"/>
              <a:gd name="connsiteY0" fmla="*/ 740 h 5565393"/>
              <a:gd name="connsiteX1" fmla="*/ 3175396 w 5848305"/>
              <a:gd name="connsiteY1" fmla="*/ 21848 h 5565393"/>
              <a:gd name="connsiteX2" fmla="*/ 5395327 w 5848305"/>
              <a:gd name="connsiteY2" fmla="*/ 788936 h 5565393"/>
              <a:gd name="connsiteX3" fmla="*/ 5555336 w 5848305"/>
              <a:gd name="connsiteY3" fmla="*/ 4194548 h 5565393"/>
              <a:gd name="connsiteX4" fmla="*/ 5335088 w 5848305"/>
              <a:gd name="connsiteY4" fmla="*/ 4697156 h 5565393"/>
              <a:gd name="connsiteX5" fmla="*/ 5806082 w 5848305"/>
              <a:gd name="connsiteY5" fmla="*/ 4917350 h 5565393"/>
              <a:gd name="connsiteX6" fmla="*/ 4764563 w 5848305"/>
              <a:gd name="connsiteY6" fmla="*/ 5272202 h 5565393"/>
              <a:gd name="connsiteX7" fmla="*/ 3915472 w 5848305"/>
              <a:gd name="connsiteY7" fmla="*/ 5455023 h 5565393"/>
              <a:gd name="connsiteX8" fmla="*/ 1976356 w 5848305"/>
              <a:gd name="connsiteY8" fmla="*/ 5490758 h 5565393"/>
              <a:gd name="connsiteX9" fmla="*/ 484451 w 5848305"/>
              <a:gd name="connsiteY9" fmla="*/ 4599872 h 5565393"/>
              <a:gd name="connsiteX10" fmla="*/ 5107 w 5848305"/>
              <a:gd name="connsiteY10" fmla="*/ 2182375 h 5565393"/>
              <a:gd name="connsiteX11" fmla="*/ 906347 w 5848305"/>
              <a:gd name="connsiteY11" fmla="*/ 355862 h 5565393"/>
              <a:gd name="connsiteX12" fmla="*/ 2610904 w 5848305"/>
              <a:gd name="connsiteY12" fmla="*/ 740 h 5565393"/>
              <a:gd name="connsiteX0" fmla="*/ 2610904 w 5848305"/>
              <a:gd name="connsiteY0" fmla="*/ 345 h 5564998"/>
              <a:gd name="connsiteX1" fmla="*/ 3419641 w 5848305"/>
              <a:gd name="connsiteY1" fmla="*/ 34646 h 5564998"/>
              <a:gd name="connsiteX2" fmla="*/ 5395327 w 5848305"/>
              <a:gd name="connsiteY2" fmla="*/ 788541 h 5564998"/>
              <a:gd name="connsiteX3" fmla="*/ 5555336 w 5848305"/>
              <a:gd name="connsiteY3" fmla="*/ 4194153 h 5564998"/>
              <a:gd name="connsiteX4" fmla="*/ 5335088 w 5848305"/>
              <a:gd name="connsiteY4" fmla="*/ 4696761 h 5564998"/>
              <a:gd name="connsiteX5" fmla="*/ 5806082 w 5848305"/>
              <a:gd name="connsiteY5" fmla="*/ 4916955 h 5564998"/>
              <a:gd name="connsiteX6" fmla="*/ 4764563 w 5848305"/>
              <a:gd name="connsiteY6" fmla="*/ 5271807 h 5564998"/>
              <a:gd name="connsiteX7" fmla="*/ 3915472 w 5848305"/>
              <a:gd name="connsiteY7" fmla="*/ 5454628 h 5564998"/>
              <a:gd name="connsiteX8" fmla="*/ 1976356 w 5848305"/>
              <a:gd name="connsiteY8" fmla="*/ 5490363 h 5564998"/>
              <a:gd name="connsiteX9" fmla="*/ 484451 w 5848305"/>
              <a:gd name="connsiteY9" fmla="*/ 4599477 h 5564998"/>
              <a:gd name="connsiteX10" fmla="*/ 5107 w 5848305"/>
              <a:gd name="connsiteY10" fmla="*/ 2181980 h 5564998"/>
              <a:gd name="connsiteX11" fmla="*/ 906347 w 5848305"/>
              <a:gd name="connsiteY11" fmla="*/ 355467 h 5564998"/>
              <a:gd name="connsiteX12" fmla="*/ 2610904 w 5848305"/>
              <a:gd name="connsiteY12" fmla="*/ 345 h 5564998"/>
              <a:gd name="connsiteX0" fmla="*/ 2610904 w 5848305"/>
              <a:gd name="connsiteY0" fmla="*/ 49158 h 5613811"/>
              <a:gd name="connsiteX1" fmla="*/ 3422907 w 5848305"/>
              <a:gd name="connsiteY1" fmla="*/ 2919 h 5613811"/>
              <a:gd name="connsiteX2" fmla="*/ 5395327 w 5848305"/>
              <a:gd name="connsiteY2" fmla="*/ 837354 h 5613811"/>
              <a:gd name="connsiteX3" fmla="*/ 5555336 w 5848305"/>
              <a:gd name="connsiteY3" fmla="*/ 4242966 h 5613811"/>
              <a:gd name="connsiteX4" fmla="*/ 5335088 w 5848305"/>
              <a:gd name="connsiteY4" fmla="*/ 4745574 h 5613811"/>
              <a:gd name="connsiteX5" fmla="*/ 5806082 w 5848305"/>
              <a:gd name="connsiteY5" fmla="*/ 4965768 h 5613811"/>
              <a:gd name="connsiteX6" fmla="*/ 4764563 w 5848305"/>
              <a:gd name="connsiteY6" fmla="*/ 5320620 h 5613811"/>
              <a:gd name="connsiteX7" fmla="*/ 3915472 w 5848305"/>
              <a:gd name="connsiteY7" fmla="*/ 5503441 h 5613811"/>
              <a:gd name="connsiteX8" fmla="*/ 1976356 w 5848305"/>
              <a:gd name="connsiteY8" fmla="*/ 5539176 h 5613811"/>
              <a:gd name="connsiteX9" fmla="*/ 484451 w 5848305"/>
              <a:gd name="connsiteY9" fmla="*/ 4648290 h 5613811"/>
              <a:gd name="connsiteX10" fmla="*/ 5107 w 5848305"/>
              <a:gd name="connsiteY10" fmla="*/ 2230793 h 5613811"/>
              <a:gd name="connsiteX11" fmla="*/ 906347 w 5848305"/>
              <a:gd name="connsiteY11" fmla="*/ 404280 h 5613811"/>
              <a:gd name="connsiteX12" fmla="*/ 2610904 w 5848305"/>
              <a:gd name="connsiteY12" fmla="*/ 49158 h 5613811"/>
              <a:gd name="connsiteX0" fmla="*/ 2576556 w 5848305"/>
              <a:gd name="connsiteY0" fmla="*/ 83959 h 5663920"/>
              <a:gd name="connsiteX1" fmla="*/ 3422907 w 5848305"/>
              <a:gd name="connsiteY1" fmla="*/ 53028 h 5663920"/>
              <a:gd name="connsiteX2" fmla="*/ 5395327 w 5848305"/>
              <a:gd name="connsiteY2" fmla="*/ 887463 h 5663920"/>
              <a:gd name="connsiteX3" fmla="*/ 5555336 w 5848305"/>
              <a:gd name="connsiteY3" fmla="*/ 4293075 h 5663920"/>
              <a:gd name="connsiteX4" fmla="*/ 5335088 w 5848305"/>
              <a:gd name="connsiteY4" fmla="*/ 4795683 h 5663920"/>
              <a:gd name="connsiteX5" fmla="*/ 5806082 w 5848305"/>
              <a:gd name="connsiteY5" fmla="*/ 5015877 h 5663920"/>
              <a:gd name="connsiteX6" fmla="*/ 4764563 w 5848305"/>
              <a:gd name="connsiteY6" fmla="*/ 5370729 h 5663920"/>
              <a:gd name="connsiteX7" fmla="*/ 3915472 w 5848305"/>
              <a:gd name="connsiteY7" fmla="*/ 5553550 h 5663920"/>
              <a:gd name="connsiteX8" fmla="*/ 1976356 w 5848305"/>
              <a:gd name="connsiteY8" fmla="*/ 5589285 h 5663920"/>
              <a:gd name="connsiteX9" fmla="*/ 484451 w 5848305"/>
              <a:gd name="connsiteY9" fmla="*/ 4698399 h 5663920"/>
              <a:gd name="connsiteX10" fmla="*/ 5107 w 5848305"/>
              <a:gd name="connsiteY10" fmla="*/ 2280902 h 5663920"/>
              <a:gd name="connsiteX11" fmla="*/ 906347 w 5848305"/>
              <a:gd name="connsiteY11" fmla="*/ 454389 h 5663920"/>
              <a:gd name="connsiteX12" fmla="*/ 2576556 w 5848305"/>
              <a:gd name="connsiteY12" fmla="*/ 83959 h 5663920"/>
              <a:gd name="connsiteX0" fmla="*/ 2576556 w 5848305"/>
              <a:gd name="connsiteY0" fmla="*/ 51710 h 5631671"/>
              <a:gd name="connsiteX1" fmla="*/ 3467797 w 5848305"/>
              <a:gd name="connsiteY1" fmla="*/ 63563 h 5631671"/>
              <a:gd name="connsiteX2" fmla="*/ 5395327 w 5848305"/>
              <a:gd name="connsiteY2" fmla="*/ 855214 h 5631671"/>
              <a:gd name="connsiteX3" fmla="*/ 5555336 w 5848305"/>
              <a:gd name="connsiteY3" fmla="*/ 4260826 h 5631671"/>
              <a:gd name="connsiteX4" fmla="*/ 5335088 w 5848305"/>
              <a:gd name="connsiteY4" fmla="*/ 4763434 h 5631671"/>
              <a:gd name="connsiteX5" fmla="*/ 5806082 w 5848305"/>
              <a:gd name="connsiteY5" fmla="*/ 4983628 h 5631671"/>
              <a:gd name="connsiteX6" fmla="*/ 4764563 w 5848305"/>
              <a:gd name="connsiteY6" fmla="*/ 5338480 h 5631671"/>
              <a:gd name="connsiteX7" fmla="*/ 3915472 w 5848305"/>
              <a:gd name="connsiteY7" fmla="*/ 5521301 h 5631671"/>
              <a:gd name="connsiteX8" fmla="*/ 1976356 w 5848305"/>
              <a:gd name="connsiteY8" fmla="*/ 5557036 h 5631671"/>
              <a:gd name="connsiteX9" fmla="*/ 484451 w 5848305"/>
              <a:gd name="connsiteY9" fmla="*/ 4666150 h 5631671"/>
              <a:gd name="connsiteX10" fmla="*/ 5107 w 5848305"/>
              <a:gd name="connsiteY10" fmla="*/ 2248653 h 5631671"/>
              <a:gd name="connsiteX11" fmla="*/ 906347 w 5848305"/>
              <a:gd name="connsiteY11" fmla="*/ 422140 h 5631671"/>
              <a:gd name="connsiteX12" fmla="*/ 2576556 w 5848305"/>
              <a:gd name="connsiteY12" fmla="*/ 51710 h 5631671"/>
              <a:gd name="connsiteX0" fmla="*/ 2576556 w 5848305"/>
              <a:gd name="connsiteY0" fmla="*/ 5729 h 5585690"/>
              <a:gd name="connsiteX1" fmla="*/ 3467797 w 5848305"/>
              <a:gd name="connsiteY1" fmla="*/ 17582 h 5585690"/>
              <a:gd name="connsiteX2" fmla="*/ 5395327 w 5848305"/>
              <a:gd name="connsiteY2" fmla="*/ 809233 h 5585690"/>
              <a:gd name="connsiteX3" fmla="*/ 5555336 w 5848305"/>
              <a:gd name="connsiteY3" fmla="*/ 4214845 h 5585690"/>
              <a:gd name="connsiteX4" fmla="*/ 5335088 w 5848305"/>
              <a:gd name="connsiteY4" fmla="*/ 4717453 h 5585690"/>
              <a:gd name="connsiteX5" fmla="*/ 5806082 w 5848305"/>
              <a:gd name="connsiteY5" fmla="*/ 4937647 h 5585690"/>
              <a:gd name="connsiteX6" fmla="*/ 4764563 w 5848305"/>
              <a:gd name="connsiteY6" fmla="*/ 5292499 h 5585690"/>
              <a:gd name="connsiteX7" fmla="*/ 3915472 w 5848305"/>
              <a:gd name="connsiteY7" fmla="*/ 5475320 h 5585690"/>
              <a:gd name="connsiteX8" fmla="*/ 1976356 w 5848305"/>
              <a:gd name="connsiteY8" fmla="*/ 5511055 h 5585690"/>
              <a:gd name="connsiteX9" fmla="*/ 484451 w 5848305"/>
              <a:gd name="connsiteY9" fmla="*/ 4620169 h 5585690"/>
              <a:gd name="connsiteX10" fmla="*/ 5107 w 5848305"/>
              <a:gd name="connsiteY10" fmla="*/ 2202672 h 5585690"/>
              <a:gd name="connsiteX11" fmla="*/ 906347 w 5848305"/>
              <a:gd name="connsiteY11" fmla="*/ 376159 h 5585690"/>
              <a:gd name="connsiteX12" fmla="*/ 2576556 w 5848305"/>
              <a:gd name="connsiteY12" fmla="*/ 5729 h 5585690"/>
              <a:gd name="connsiteX0" fmla="*/ 2576556 w 5848305"/>
              <a:gd name="connsiteY0" fmla="*/ 8882 h 5588843"/>
              <a:gd name="connsiteX1" fmla="*/ 3467797 w 5848305"/>
              <a:gd name="connsiteY1" fmla="*/ 20735 h 5588843"/>
              <a:gd name="connsiteX2" fmla="*/ 5395327 w 5848305"/>
              <a:gd name="connsiteY2" fmla="*/ 812386 h 5588843"/>
              <a:gd name="connsiteX3" fmla="*/ 5555336 w 5848305"/>
              <a:gd name="connsiteY3" fmla="*/ 4217998 h 5588843"/>
              <a:gd name="connsiteX4" fmla="*/ 5335088 w 5848305"/>
              <a:gd name="connsiteY4" fmla="*/ 4720606 h 5588843"/>
              <a:gd name="connsiteX5" fmla="*/ 5806082 w 5848305"/>
              <a:gd name="connsiteY5" fmla="*/ 4940800 h 5588843"/>
              <a:gd name="connsiteX6" fmla="*/ 4764563 w 5848305"/>
              <a:gd name="connsiteY6" fmla="*/ 5295652 h 5588843"/>
              <a:gd name="connsiteX7" fmla="*/ 3915472 w 5848305"/>
              <a:gd name="connsiteY7" fmla="*/ 5478473 h 5588843"/>
              <a:gd name="connsiteX8" fmla="*/ 1976356 w 5848305"/>
              <a:gd name="connsiteY8" fmla="*/ 5514208 h 5588843"/>
              <a:gd name="connsiteX9" fmla="*/ 484451 w 5848305"/>
              <a:gd name="connsiteY9" fmla="*/ 4623322 h 5588843"/>
              <a:gd name="connsiteX10" fmla="*/ 5107 w 5848305"/>
              <a:gd name="connsiteY10" fmla="*/ 2205825 h 5588843"/>
              <a:gd name="connsiteX11" fmla="*/ 906347 w 5848305"/>
              <a:gd name="connsiteY11" fmla="*/ 379312 h 5588843"/>
              <a:gd name="connsiteX12" fmla="*/ 2576556 w 5848305"/>
              <a:gd name="connsiteY12" fmla="*/ 8882 h 5588843"/>
              <a:gd name="connsiteX0" fmla="*/ 2576556 w 5848305"/>
              <a:gd name="connsiteY0" fmla="*/ 8882 h 5588843"/>
              <a:gd name="connsiteX1" fmla="*/ 3467797 w 5848305"/>
              <a:gd name="connsiteY1" fmla="*/ 20735 h 5588843"/>
              <a:gd name="connsiteX2" fmla="*/ 5395327 w 5848305"/>
              <a:gd name="connsiteY2" fmla="*/ 812386 h 5588843"/>
              <a:gd name="connsiteX3" fmla="*/ 5555336 w 5848305"/>
              <a:gd name="connsiteY3" fmla="*/ 4217998 h 5588843"/>
              <a:gd name="connsiteX4" fmla="*/ 5389772 w 5848305"/>
              <a:gd name="connsiteY4" fmla="*/ 4742493 h 5588843"/>
              <a:gd name="connsiteX5" fmla="*/ 5806082 w 5848305"/>
              <a:gd name="connsiteY5" fmla="*/ 4940800 h 5588843"/>
              <a:gd name="connsiteX6" fmla="*/ 4764563 w 5848305"/>
              <a:gd name="connsiteY6" fmla="*/ 5295652 h 5588843"/>
              <a:gd name="connsiteX7" fmla="*/ 3915472 w 5848305"/>
              <a:gd name="connsiteY7" fmla="*/ 5478473 h 5588843"/>
              <a:gd name="connsiteX8" fmla="*/ 1976356 w 5848305"/>
              <a:gd name="connsiteY8" fmla="*/ 5514208 h 5588843"/>
              <a:gd name="connsiteX9" fmla="*/ 484451 w 5848305"/>
              <a:gd name="connsiteY9" fmla="*/ 4623322 h 5588843"/>
              <a:gd name="connsiteX10" fmla="*/ 5107 w 5848305"/>
              <a:gd name="connsiteY10" fmla="*/ 2205825 h 5588843"/>
              <a:gd name="connsiteX11" fmla="*/ 906347 w 5848305"/>
              <a:gd name="connsiteY11" fmla="*/ 379312 h 5588843"/>
              <a:gd name="connsiteX12" fmla="*/ 2576556 w 5848305"/>
              <a:gd name="connsiteY12" fmla="*/ 8882 h 5588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48305" h="5588843">
                <a:moveTo>
                  <a:pt x="2576556" y="8882"/>
                </a:moveTo>
                <a:cubicBezTo>
                  <a:pt x="2769005" y="5592"/>
                  <a:pt x="2970894" y="-15007"/>
                  <a:pt x="3467797" y="20735"/>
                </a:cubicBezTo>
                <a:cubicBezTo>
                  <a:pt x="4269030" y="78367"/>
                  <a:pt x="4951839" y="148583"/>
                  <a:pt x="5395327" y="812386"/>
                </a:cubicBezTo>
                <a:cubicBezTo>
                  <a:pt x="5791711" y="1514548"/>
                  <a:pt x="6098900" y="1835813"/>
                  <a:pt x="5555336" y="4217998"/>
                </a:cubicBezTo>
                <a:cubicBezTo>
                  <a:pt x="5492829" y="4364626"/>
                  <a:pt x="5442386" y="4674213"/>
                  <a:pt x="5389772" y="4742493"/>
                </a:cubicBezTo>
                <a:cubicBezTo>
                  <a:pt x="5529018" y="4991187"/>
                  <a:pt x="5910284" y="4848607"/>
                  <a:pt x="5806082" y="4940800"/>
                </a:cubicBezTo>
                <a:cubicBezTo>
                  <a:pt x="5701881" y="5032993"/>
                  <a:pt x="5391216" y="5247980"/>
                  <a:pt x="4764563" y="5295652"/>
                </a:cubicBezTo>
                <a:cubicBezTo>
                  <a:pt x="4545159" y="5340601"/>
                  <a:pt x="4180970" y="5386864"/>
                  <a:pt x="3915472" y="5478473"/>
                </a:cubicBezTo>
                <a:cubicBezTo>
                  <a:pt x="3445435" y="5618353"/>
                  <a:pt x="2607979" y="5619604"/>
                  <a:pt x="1976356" y="5514208"/>
                </a:cubicBezTo>
                <a:cubicBezTo>
                  <a:pt x="1344733" y="5408812"/>
                  <a:pt x="839347" y="5198313"/>
                  <a:pt x="484451" y="4623322"/>
                </a:cubicBezTo>
                <a:cubicBezTo>
                  <a:pt x="174449" y="4138229"/>
                  <a:pt x="-35919" y="3030467"/>
                  <a:pt x="5107" y="2205825"/>
                </a:cubicBezTo>
                <a:cubicBezTo>
                  <a:pt x="107564" y="1476749"/>
                  <a:pt x="377966" y="739400"/>
                  <a:pt x="906347" y="379312"/>
                </a:cubicBezTo>
                <a:cubicBezTo>
                  <a:pt x="1302633" y="109247"/>
                  <a:pt x="1999208" y="18755"/>
                  <a:pt x="2576556" y="8882"/>
                </a:cubicBezTo>
                <a:close/>
              </a:path>
            </a:pathLst>
          </a:cu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FD9D12F-D99C-F071-0504-A301426C98C1}"/>
              </a:ext>
            </a:extLst>
          </p:cNvPr>
          <p:cNvSpPr>
            <a:spLocks noGrp="1"/>
          </p:cNvSpPr>
          <p:nvPr>
            <p:ph type="title"/>
          </p:nvPr>
        </p:nvSpPr>
        <p:spPr>
          <a:xfrm>
            <a:off x="1396846" y="1079770"/>
            <a:ext cx="5720134" cy="1712068"/>
          </a:xfrm>
        </p:spPr>
        <p:txBody>
          <a:bodyPr>
            <a:normAutofit/>
          </a:bodyPr>
          <a:lstStyle/>
          <a:p>
            <a:pPr algn="ctr"/>
            <a:r>
              <a:rPr lang="en-GB"/>
              <a:t>Reading diary + journey to </a:t>
            </a:r>
            <a:r>
              <a:rPr lang="en-GB" err="1"/>
              <a:t>pluto</a:t>
            </a:r>
            <a:r>
              <a:rPr lang="en-GB"/>
              <a:t> </a:t>
            </a:r>
          </a:p>
        </p:txBody>
      </p:sp>
      <p:sp>
        <p:nvSpPr>
          <p:cNvPr id="3" name="Content Placeholder 2">
            <a:extLst>
              <a:ext uri="{FF2B5EF4-FFF2-40B4-BE49-F238E27FC236}">
                <a16:creationId xmlns:a16="http://schemas.microsoft.com/office/drawing/2014/main" id="{57AFC021-D790-260E-1A80-41EF660D1D53}"/>
              </a:ext>
            </a:extLst>
          </p:cNvPr>
          <p:cNvSpPr>
            <a:spLocks noGrp="1"/>
          </p:cNvSpPr>
          <p:nvPr>
            <p:ph idx="1"/>
          </p:nvPr>
        </p:nvSpPr>
        <p:spPr>
          <a:xfrm>
            <a:off x="1396846" y="2665379"/>
            <a:ext cx="5618317" cy="3531609"/>
          </a:xfrm>
        </p:spPr>
        <p:txBody>
          <a:bodyPr>
            <a:normAutofit fontScale="47500" lnSpcReduction="20000"/>
          </a:bodyPr>
          <a:lstStyle/>
          <a:p>
            <a:pPr marL="457200" indent="-457200" algn="ctr" eaLnBrk="1" hangingPunct="1">
              <a:lnSpc>
                <a:spcPct val="90000"/>
              </a:lnSpc>
              <a:buFont typeface="Arial" panose="020B0604020202020204" pitchFamily="34" charset="0"/>
              <a:buChar char="•"/>
            </a:pPr>
            <a:r>
              <a:rPr lang="en-GB" altLang="en-US" sz="4200" b="0"/>
              <a:t>Please give your child a range of reading experiences, read to them as much as they read to you.</a:t>
            </a:r>
          </a:p>
          <a:p>
            <a:pPr marL="457200" indent="-457200" algn="ctr" eaLnBrk="1" hangingPunct="1">
              <a:lnSpc>
                <a:spcPct val="90000"/>
              </a:lnSpc>
              <a:buFont typeface="Arial" panose="020B0604020202020204" pitchFamily="34" charset="0"/>
              <a:buChar char="•"/>
            </a:pPr>
            <a:r>
              <a:rPr lang="en-GB" altLang="en-US" sz="4200" b="0"/>
              <a:t>Talk about the pictures and draw out the language through your discussions before they read.</a:t>
            </a:r>
          </a:p>
          <a:p>
            <a:pPr marL="457200" indent="-457200" algn="ctr" eaLnBrk="1" hangingPunct="1">
              <a:lnSpc>
                <a:spcPct val="90000"/>
              </a:lnSpc>
              <a:buFont typeface="Arial" panose="020B0604020202020204" pitchFamily="34" charset="0"/>
              <a:buChar char="•"/>
            </a:pPr>
            <a:r>
              <a:rPr lang="en-GB" altLang="en-US" sz="4200" b="0"/>
              <a:t>Number the books you read at home and once you have reached Pluto, notify your class teacher </a:t>
            </a:r>
            <a:endParaRPr lang="en-GB" altLang="en-US" sz="4200" b="0">
              <a:sym typeface="Wingdings" panose="05000000000000000000" pitchFamily="2" charset="2"/>
            </a:endParaRPr>
          </a:p>
          <a:p>
            <a:pPr marL="457200" indent="-457200" algn="ctr" eaLnBrk="1" hangingPunct="1">
              <a:lnSpc>
                <a:spcPct val="90000"/>
              </a:lnSpc>
              <a:buFont typeface="Arial" panose="020B0604020202020204" pitchFamily="34" charset="0"/>
              <a:buChar char="•"/>
            </a:pPr>
            <a:r>
              <a:rPr lang="en-GB" altLang="en-US" sz="4200" b="0">
                <a:sym typeface="Wingdings" panose="05000000000000000000" pitchFamily="2" charset="2"/>
              </a:rPr>
              <a:t>We will read with the children in school 3 times per week and will change their phonics book on their first read. They can also select their own book from our book corner</a:t>
            </a:r>
          </a:p>
          <a:p>
            <a:pPr marL="457200" indent="-457200" algn="ctr" eaLnBrk="1" hangingPunct="1">
              <a:lnSpc>
                <a:spcPct val="90000"/>
              </a:lnSpc>
              <a:buFont typeface="Arial" panose="020B0604020202020204" pitchFamily="34" charset="0"/>
              <a:buChar char="•"/>
            </a:pPr>
            <a:r>
              <a:rPr lang="en-GB" altLang="en-US" sz="4200" b="0">
                <a:sym typeface="Wingdings" panose="05000000000000000000" pitchFamily="2" charset="2"/>
              </a:rPr>
              <a:t>There is a Phonics Workshop for parents on Wednesday 24</a:t>
            </a:r>
            <a:r>
              <a:rPr lang="en-GB" altLang="en-US" sz="4200" b="0" baseline="30000">
                <a:sym typeface="Wingdings" panose="05000000000000000000" pitchFamily="2" charset="2"/>
              </a:rPr>
              <a:t>th</a:t>
            </a:r>
            <a:r>
              <a:rPr lang="en-GB" altLang="en-US" sz="4200" b="0">
                <a:sym typeface="Wingdings" panose="05000000000000000000" pitchFamily="2" charset="2"/>
              </a:rPr>
              <a:t> September at 2pm if you would like to come and find out about how we teach phonics</a:t>
            </a:r>
          </a:p>
          <a:p>
            <a:pPr marL="457200" indent="-457200" algn="ctr" eaLnBrk="1" hangingPunct="1">
              <a:lnSpc>
                <a:spcPct val="90000"/>
              </a:lnSpc>
              <a:buFont typeface="Arial" panose="020B0604020202020204" pitchFamily="34" charset="0"/>
              <a:buChar char="•"/>
            </a:pPr>
            <a:endParaRPr lang="en-GB" sz="4200" b="0" i="0">
              <a:solidFill>
                <a:srgbClr val="85622D"/>
              </a:solidFill>
              <a:effectLst/>
              <a:latin typeface="ArialNova-Bold"/>
              <a:sym typeface="Wingdings" panose="05000000000000000000" pitchFamily="2" charset="2"/>
            </a:endParaRPr>
          </a:p>
          <a:p>
            <a:pPr marL="457200" indent="-457200" algn="ctr" eaLnBrk="1" hangingPunct="1">
              <a:lnSpc>
                <a:spcPct val="90000"/>
              </a:lnSpc>
              <a:buFont typeface="Arial" panose="020B0604020202020204" pitchFamily="34" charset="0"/>
              <a:buChar char="•"/>
            </a:pPr>
            <a:endParaRPr lang="en-GB" altLang="en-US" sz="1500" b="0"/>
          </a:p>
          <a:p>
            <a:pPr algn="ctr">
              <a:lnSpc>
                <a:spcPct val="90000"/>
              </a:lnSpc>
            </a:pPr>
            <a:endParaRPr lang="en-GB" sz="1500"/>
          </a:p>
        </p:txBody>
      </p:sp>
      <p:sp>
        <p:nvSpPr>
          <p:cNvPr id="32" name="Freeform: Shape 31">
            <a:extLst>
              <a:ext uri="{FF2B5EF4-FFF2-40B4-BE49-F238E27FC236}">
                <a16:creationId xmlns:a16="http://schemas.microsoft.com/office/drawing/2014/main" id="{42978186-B7D8-43E7-AB30-DF63F42D7C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39233">
            <a:off x="836655" y="818095"/>
            <a:ext cx="6849298" cy="5511515"/>
          </a:xfrm>
          <a:custGeom>
            <a:avLst/>
            <a:gdLst>
              <a:gd name="connsiteX0" fmla="*/ 2610904 w 5905183"/>
              <a:gd name="connsiteY0" fmla="*/ 740 h 5563519"/>
              <a:gd name="connsiteX1" fmla="*/ 3175396 w 5905183"/>
              <a:gd name="connsiteY1" fmla="*/ 21848 h 5563519"/>
              <a:gd name="connsiteX2" fmla="*/ 5395327 w 5905183"/>
              <a:gd name="connsiteY2" fmla="*/ 788936 h 5563519"/>
              <a:gd name="connsiteX3" fmla="*/ 5762158 w 5905183"/>
              <a:gd name="connsiteY3" fmla="*/ 2846659 h 5563519"/>
              <a:gd name="connsiteX4" fmla="*/ 5510905 w 5905183"/>
              <a:gd name="connsiteY4" fmla="*/ 4232742 h 5563519"/>
              <a:gd name="connsiteX5" fmla="*/ 5335088 w 5905183"/>
              <a:gd name="connsiteY5" fmla="*/ 4697156 h 5563519"/>
              <a:gd name="connsiteX6" fmla="*/ 5892178 w 5905183"/>
              <a:gd name="connsiteY6" fmla="*/ 4910410 h 5563519"/>
              <a:gd name="connsiteX7" fmla="*/ 4727424 w 5905183"/>
              <a:gd name="connsiteY7" fmla="*/ 5116154 h 5563519"/>
              <a:gd name="connsiteX8" fmla="*/ 3928734 w 5905183"/>
              <a:gd name="connsiteY8" fmla="*/ 5415380 h 5563519"/>
              <a:gd name="connsiteX9" fmla="*/ 1976356 w 5905183"/>
              <a:gd name="connsiteY9" fmla="*/ 5490758 h 5563519"/>
              <a:gd name="connsiteX10" fmla="*/ 484451 w 5905183"/>
              <a:gd name="connsiteY10" fmla="*/ 4599872 h 5563519"/>
              <a:gd name="connsiteX11" fmla="*/ 5107 w 5905183"/>
              <a:gd name="connsiteY11" fmla="*/ 2182375 h 5563519"/>
              <a:gd name="connsiteX12" fmla="*/ 1044827 w 5905183"/>
              <a:gd name="connsiteY12" fmla="*/ 390247 h 5563519"/>
              <a:gd name="connsiteX13" fmla="*/ 2610904 w 5905183"/>
              <a:gd name="connsiteY13" fmla="*/ 740 h 5563519"/>
              <a:gd name="connsiteX0" fmla="*/ 2610904 w 5899446"/>
              <a:gd name="connsiteY0" fmla="*/ 740 h 5563519"/>
              <a:gd name="connsiteX1" fmla="*/ 3175396 w 5899446"/>
              <a:gd name="connsiteY1" fmla="*/ 21848 h 5563519"/>
              <a:gd name="connsiteX2" fmla="*/ 5395327 w 5899446"/>
              <a:gd name="connsiteY2" fmla="*/ 788936 h 5563519"/>
              <a:gd name="connsiteX3" fmla="*/ 5762158 w 5899446"/>
              <a:gd name="connsiteY3" fmla="*/ 2846659 h 5563519"/>
              <a:gd name="connsiteX4" fmla="*/ 5510905 w 5899446"/>
              <a:gd name="connsiteY4" fmla="*/ 4232742 h 5563519"/>
              <a:gd name="connsiteX5" fmla="*/ 5335088 w 5899446"/>
              <a:gd name="connsiteY5" fmla="*/ 4697156 h 5563519"/>
              <a:gd name="connsiteX6" fmla="*/ 5892178 w 5899446"/>
              <a:gd name="connsiteY6" fmla="*/ 4910410 h 5563519"/>
              <a:gd name="connsiteX7" fmla="*/ 4900119 w 5899446"/>
              <a:gd name="connsiteY7" fmla="*/ 5091182 h 5563519"/>
              <a:gd name="connsiteX8" fmla="*/ 3928734 w 5899446"/>
              <a:gd name="connsiteY8" fmla="*/ 5415380 h 5563519"/>
              <a:gd name="connsiteX9" fmla="*/ 1976356 w 5899446"/>
              <a:gd name="connsiteY9" fmla="*/ 5490758 h 5563519"/>
              <a:gd name="connsiteX10" fmla="*/ 484451 w 5899446"/>
              <a:gd name="connsiteY10" fmla="*/ 4599872 h 5563519"/>
              <a:gd name="connsiteX11" fmla="*/ 5107 w 5899446"/>
              <a:gd name="connsiteY11" fmla="*/ 2182375 h 5563519"/>
              <a:gd name="connsiteX12" fmla="*/ 1044827 w 5899446"/>
              <a:gd name="connsiteY12" fmla="*/ 390247 h 5563519"/>
              <a:gd name="connsiteX13" fmla="*/ 2610904 w 5899446"/>
              <a:gd name="connsiteY13" fmla="*/ 740 h 5563519"/>
              <a:gd name="connsiteX0" fmla="*/ 2610904 w 5899446"/>
              <a:gd name="connsiteY0" fmla="*/ 740 h 5563519"/>
              <a:gd name="connsiteX1" fmla="*/ 3175396 w 5899446"/>
              <a:gd name="connsiteY1" fmla="*/ 21848 h 5563519"/>
              <a:gd name="connsiteX2" fmla="*/ 5395327 w 5899446"/>
              <a:gd name="connsiteY2" fmla="*/ 788936 h 5563519"/>
              <a:gd name="connsiteX3" fmla="*/ 5762158 w 5899446"/>
              <a:gd name="connsiteY3" fmla="*/ 2846659 h 5563519"/>
              <a:gd name="connsiteX4" fmla="*/ 5510905 w 5899446"/>
              <a:gd name="connsiteY4" fmla="*/ 4232742 h 5563519"/>
              <a:gd name="connsiteX5" fmla="*/ 5335088 w 5899446"/>
              <a:gd name="connsiteY5" fmla="*/ 4697156 h 5563519"/>
              <a:gd name="connsiteX6" fmla="*/ 5892178 w 5899446"/>
              <a:gd name="connsiteY6" fmla="*/ 4910410 h 5563519"/>
              <a:gd name="connsiteX7" fmla="*/ 4900119 w 5899446"/>
              <a:gd name="connsiteY7" fmla="*/ 5091182 h 5563519"/>
              <a:gd name="connsiteX8" fmla="*/ 3928734 w 5899446"/>
              <a:gd name="connsiteY8" fmla="*/ 5415380 h 5563519"/>
              <a:gd name="connsiteX9" fmla="*/ 1976356 w 5899446"/>
              <a:gd name="connsiteY9" fmla="*/ 5490758 h 5563519"/>
              <a:gd name="connsiteX10" fmla="*/ 484451 w 5899446"/>
              <a:gd name="connsiteY10" fmla="*/ 4599872 h 5563519"/>
              <a:gd name="connsiteX11" fmla="*/ 5107 w 5899446"/>
              <a:gd name="connsiteY11" fmla="*/ 2182375 h 5563519"/>
              <a:gd name="connsiteX12" fmla="*/ 1044827 w 5899446"/>
              <a:gd name="connsiteY12" fmla="*/ 390247 h 5563519"/>
              <a:gd name="connsiteX13" fmla="*/ 2610904 w 5899446"/>
              <a:gd name="connsiteY13" fmla="*/ 740 h 5563519"/>
              <a:gd name="connsiteX0" fmla="*/ 2610904 w 5899446"/>
              <a:gd name="connsiteY0" fmla="*/ 740 h 5563519"/>
              <a:gd name="connsiteX1" fmla="*/ 3175396 w 5899446"/>
              <a:gd name="connsiteY1" fmla="*/ 21848 h 5563519"/>
              <a:gd name="connsiteX2" fmla="*/ 5395327 w 5899446"/>
              <a:gd name="connsiteY2" fmla="*/ 788936 h 5563519"/>
              <a:gd name="connsiteX3" fmla="*/ 5762158 w 5899446"/>
              <a:gd name="connsiteY3" fmla="*/ 2846659 h 5563519"/>
              <a:gd name="connsiteX4" fmla="*/ 5553702 w 5899446"/>
              <a:gd name="connsiteY4" fmla="*/ 4234819 h 5563519"/>
              <a:gd name="connsiteX5" fmla="*/ 5335088 w 5899446"/>
              <a:gd name="connsiteY5" fmla="*/ 4697156 h 5563519"/>
              <a:gd name="connsiteX6" fmla="*/ 5892178 w 5899446"/>
              <a:gd name="connsiteY6" fmla="*/ 4910410 h 5563519"/>
              <a:gd name="connsiteX7" fmla="*/ 4900119 w 5899446"/>
              <a:gd name="connsiteY7" fmla="*/ 5091182 h 5563519"/>
              <a:gd name="connsiteX8" fmla="*/ 3928734 w 5899446"/>
              <a:gd name="connsiteY8" fmla="*/ 5415380 h 5563519"/>
              <a:gd name="connsiteX9" fmla="*/ 1976356 w 5899446"/>
              <a:gd name="connsiteY9" fmla="*/ 5490758 h 5563519"/>
              <a:gd name="connsiteX10" fmla="*/ 484451 w 5899446"/>
              <a:gd name="connsiteY10" fmla="*/ 4599872 h 5563519"/>
              <a:gd name="connsiteX11" fmla="*/ 5107 w 5899446"/>
              <a:gd name="connsiteY11" fmla="*/ 2182375 h 5563519"/>
              <a:gd name="connsiteX12" fmla="*/ 1044827 w 5899446"/>
              <a:gd name="connsiteY12" fmla="*/ 390247 h 5563519"/>
              <a:gd name="connsiteX13" fmla="*/ 2610904 w 5899446"/>
              <a:gd name="connsiteY13" fmla="*/ 740 h 5563519"/>
              <a:gd name="connsiteX0" fmla="*/ 2610904 w 5899446"/>
              <a:gd name="connsiteY0" fmla="*/ 740 h 5563519"/>
              <a:gd name="connsiteX1" fmla="*/ 3175396 w 5899446"/>
              <a:gd name="connsiteY1" fmla="*/ 21848 h 5563519"/>
              <a:gd name="connsiteX2" fmla="*/ 5395327 w 5899446"/>
              <a:gd name="connsiteY2" fmla="*/ 788936 h 5563519"/>
              <a:gd name="connsiteX3" fmla="*/ 5553702 w 5899446"/>
              <a:gd name="connsiteY3" fmla="*/ 4234819 h 5563519"/>
              <a:gd name="connsiteX4" fmla="*/ 5335088 w 5899446"/>
              <a:gd name="connsiteY4" fmla="*/ 4697156 h 5563519"/>
              <a:gd name="connsiteX5" fmla="*/ 5892178 w 5899446"/>
              <a:gd name="connsiteY5" fmla="*/ 4910410 h 5563519"/>
              <a:gd name="connsiteX6" fmla="*/ 4900119 w 5899446"/>
              <a:gd name="connsiteY6" fmla="*/ 5091182 h 5563519"/>
              <a:gd name="connsiteX7" fmla="*/ 3928734 w 5899446"/>
              <a:gd name="connsiteY7" fmla="*/ 5415380 h 5563519"/>
              <a:gd name="connsiteX8" fmla="*/ 1976356 w 5899446"/>
              <a:gd name="connsiteY8" fmla="*/ 5490758 h 5563519"/>
              <a:gd name="connsiteX9" fmla="*/ 484451 w 5899446"/>
              <a:gd name="connsiteY9" fmla="*/ 4599872 h 5563519"/>
              <a:gd name="connsiteX10" fmla="*/ 5107 w 5899446"/>
              <a:gd name="connsiteY10" fmla="*/ 2182375 h 5563519"/>
              <a:gd name="connsiteX11" fmla="*/ 1044827 w 5899446"/>
              <a:gd name="connsiteY11" fmla="*/ 390247 h 5563519"/>
              <a:gd name="connsiteX12" fmla="*/ 2610904 w 5899446"/>
              <a:gd name="connsiteY12" fmla="*/ 740 h 5563519"/>
              <a:gd name="connsiteX0" fmla="*/ 2610904 w 5899446"/>
              <a:gd name="connsiteY0" fmla="*/ 740 h 5563519"/>
              <a:gd name="connsiteX1" fmla="*/ 3175396 w 5899446"/>
              <a:gd name="connsiteY1" fmla="*/ 21848 h 5563519"/>
              <a:gd name="connsiteX2" fmla="*/ 5395327 w 5899446"/>
              <a:gd name="connsiteY2" fmla="*/ 788936 h 5563519"/>
              <a:gd name="connsiteX3" fmla="*/ 5553702 w 5899446"/>
              <a:gd name="connsiteY3" fmla="*/ 4234819 h 5563519"/>
              <a:gd name="connsiteX4" fmla="*/ 5335088 w 5899446"/>
              <a:gd name="connsiteY4" fmla="*/ 4697156 h 5563519"/>
              <a:gd name="connsiteX5" fmla="*/ 5892178 w 5899446"/>
              <a:gd name="connsiteY5" fmla="*/ 4910410 h 5563519"/>
              <a:gd name="connsiteX6" fmla="*/ 4900119 w 5899446"/>
              <a:gd name="connsiteY6" fmla="*/ 5091182 h 5563519"/>
              <a:gd name="connsiteX7" fmla="*/ 3928734 w 5899446"/>
              <a:gd name="connsiteY7" fmla="*/ 5415380 h 5563519"/>
              <a:gd name="connsiteX8" fmla="*/ 1976356 w 5899446"/>
              <a:gd name="connsiteY8" fmla="*/ 5490758 h 5563519"/>
              <a:gd name="connsiteX9" fmla="*/ 484451 w 5899446"/>
              <a:gd name="connsiteY9" fmla="*/ 4599872 h 5563519"/>
              <a:gd name="connsiteX10" fmla="*/ 5107 w 5899446"/>
              <a:gd name="connsiteY10" fmla="*/ 2182375 h 5563519"/>
              <a:gd name="connsiteX11" fmla="*/ 1044827 w 5899446"/>
              <a:gd name="connsiteY11" fmla="*/ 390247 h 5563519"/>
              <a:gd name="connsiteX12" fmla="*/ 2610904 w 5899446"/>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900119 w 5842641"/>
              <a:gd name="connsiteY6" fmla="*/ 5091182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900119 w 5842641"/>
              <a:gd name="connsiteY6" fmla="*/ 5091182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900119 w 5842641"/>
              <a:gd name="connsiteY6" fmla="*/ 5091182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900119 w 5842641"/>
              <a:gd name="connsiteY6" fmla="*/ 5091182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900119 w 5842641"/>
              <a:gd name="connsiteY6" fmla="*/ 5091182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900119 w 5842641"/>
              <a:gd name="connsiteY6" fmla="*/ 5091182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900119 w 5842641"/>
              <a:gd name="connsiteY6" fmla="*/ 5091182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756741 w 5842641"/>
              <a:gd name="connsiteY6" fmla="*/ 5177609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756741 w 5842641"/>
              <a:gd name="connsiteY6" fmla="*/ 5177609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753475 w 5842641"/>
              <a:gd name="connsiteY6" fmla="*/ 5258150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42641"/>
              <a:gd name="connsiteY0" fmla="*/ 740 h 5563519"/>
              <a:gd name="connsiteX1" fmla="*/ 3175396 w 5842641"/>
              <a:gd name="connsiteY1" fmla="*/ 21848 h 5563519"/>
              <a:gd name="connsiteX2" fmla="*/ 5395327 w 5842641"/>
              <a:gd name="connsiteY2" fmla="*/ 788936 h 5563519"/>
              <a:gd name="connsiteX3" fmla="*/ 5553702 w 5842641"/>
              <a:gd name="connsiteY3" fmla="*/ 4234819 h 5563519"/>
              <a:gd name="connsiteX4" fmla="*/ 5335088 w 5842641"/>
              <a:gd name="connsiteY4" fmla="*/ 4697156 h 5563519"/>
              <a:gd name="connsiteX5" fmla="*/ 5806082 w 5842641"/>
              <a:gd name="connsiteY5" fmla="*/ 4917350 h 5563519"/>
              <a:gd name="connsiteX6" fmla="*/ 4753475 w 5842641"/>
              <a:gd name="connsiteY6" fmla="*/ 5258150 h 5563519"/>
              <a:gd name="connsiteX7" fmla="*/ 3928734 w 5842641"/>
              <a:gd name="connsiteY7" fmla="*/ 5415380 h 5563519"/>
              <a:gd name="connsiteX8" fmla="*/ 1976356 w 5842641"/>
              <a:gd name="connsiteY8" fmla="*/ 5490758 h 5563519"/>
              <a:gd name="connsiteX9" fmla="*/ 484451 w 5842641"/>
              <a:gd name="connsiteY9" fmla="*/ 4599872 h 5563519"/>
              <a:gd name="connsiteX10" fmla="*/ 5107 w 5842641"/>
              <a:gd name="connsiteY10" fmla="*/ 2182375 h 5563519"/>
              <a:gd name="connsiteX11" fmla="*/ 1044827 w 5842641"/>
              <a:gd name="connsiteY11" fmla="*/ 390247 h 5563519"/>
              <a:gd name="connsiteX12" fmla="*/ 2610904 w 5842641"/>
              <a:gd name="connsiteY12" fmla="*/ 740 h 5563519"/>
              <a:gd name="connsiteX0" fmla="*/ 2610904 w 5850952"/>
              <a:gd name="connsiteY0" fmla="*/ 740 h 5563519"/>
              <a:gd name="connsiteX1" fmla="*/ 3175396 w 5850952"/>
              <a:gd name="connsiteY1" fmla="*/ 21848 h 5563519"/>
              <a:gd name="connsiteX2" fmla="*/ 5395327 w 5850952"/>
              <a:gd name="connsiteY2" fmla="*/ 788936 h 5563519"/>
              <a:gd name="connsiteX3" fmla="*/ 5553702 w 5850952"/>
              <a:gd name="connsiteY3" fmla="*/ 4234819 h 5563519"/>
              <a:gd name="connsiteX4" fmla="*/ 5335088 w 5850952"/>
              <a:gd name="connsiteY4" fmla="*/ 4697156 h 5563519"/>
              <a:gd name="connsiteX5" fmla="*/ 5806082 w 5850952"/>
              <a:gd name="connsiteY5" fmla="*/ 4917350 h 5563519"/>
              <a:gd name="connsiteX6" fmla="*/ 4753475 w 5850952"/>
              <a:gd name="connsiteY6" fmla="*/ 5258150 h 5563519"/>
              <a:gd name="connsiteX7" fmla="*/ 3928734 w 5850952"/>
              <a:gd name="connsiteY7" fmla="*/ 5415380 h 5563519"/>
              <a:gd name="connsiteX8" fmla="*/ 1976356 w 5850952"/>
              <a:gd name="connsiteY8" fmla="*/ 5490758 h 5563519"/>
              <a:gd name="connsiteX9" fmla="*/ 484451 w 5850952"/>
              <a:gd name="connsiteY9" fmla="*/ 4599872 h 5563519"/>
              <a:gd name="connsiteX10" fmla="*/ 5107 w 5850952"/>
              <a:gd name="connsiteY10" fmla="*/ 2182375 h 5563519"/>
              <a:gd name="connsiteX11" fmla="*/ 1044827 w 5850952"/>
              <a:gd name="connsiteY11" fmla="*/ 390247 h 5563519"/>
              <a:gd name="connsiteX12" fmla="*/ 2610904 w 5850952"/>
              <a:gd name="connsiteY12" fmla="*/ 740 h 5563519"/>
              <a:gd name="connsiteX0" fmla="*/ 2610904 w 5847215"/>
              <a:gd name="connsiteY0" fmla="*/ 740 h 5563519"/>
              <a:gd name="connsiteX1" fmla="*/ 3175396 w 5847215"/>
              <a:gd name="connsiteY1" fmla="*/ 21848 h 5563519"/>
              <a:gd name="connsiteX2" fmla="*/ 5395327 w 5847215"/>
              <a:gd name="connsiteY2" fmla="*/ 788936 h 5563519"/>
              <a:gd name="connsiteX3" fmla="*/ 5553702 w 5847215"/>
              <a:gd name="connsiteY3" fmla="*/ 4234819 h 5563519"/>
              <a:gd name="connsiteX4" fmla="*/ 5335088 w 5847215"/>
              <a:gd name="connsiteY4" fmla="*/ 4697156 h 5563519"/>
              <a:gd name="connsiteX5" fmla="*/ 5806082 w 5847215"/>
              <a:gd name="connsiteY5" fmla="*/ 4917350 h 5563519"/>
              <a:gd name="connsiteX6" fmla="*/ 4753475 w 5847215"/>
              <a:gd name="connsiteY6" fmla="*/ 5258150 h 5563519"/>
              <a:gd name="connsiteX7" fmla="*/ 3928734 w 5847215"/>
              <a:gd name="connsiteY7" fmla="*/ 5415380 h 5563519"/>
              <a:gd name="connsiteX8" fmla="*/ 1976356 w 5847215"/>
              <a:gd name="connsiteY8" fmla="*/ 5490758 h 5563519"/>
              <a:gd name="connsiteX9" fmla="*/ 484451 w 5847215"/>
              <a:gd name="connsiteY9" fmla="*/ 4599872 h 5563519"/>
              <a:gd name="connsiteX10" fmla="*/ 5107 w 5847215"/>
              <a:gd name="connsiteY10" fmla="*/ 2182375 h 5563519"/>
              <a:gd name="connsiteX11" fmla="*/ 1044827 w 5847215"/>
              <a:gd name="connsiteY11" fmla="*/ 390247 h 5563519"/>
              <a:gd name="connsiteX12" fmla="*/ 2610904 w 5847215"/>
              <a:gd name="connsiteY12" fmla="*/ 740 h 5563519"/>
              <a:gd name="connsiteX0" fmla="*/ 2610904 w 5848305"/>
              <a:gd name="connsiteY0" fmla="*/ 740 h 5563519"/>
              <a:gd name="connsiteX1" fmla="*/ 3175396 w 5848305"/>
              <a:gd name="connsiteY1" fmla="*/ 21848 h 5563519"/>
              <a:gd name="connsiteX2" fmla="*/ 5395327 w 5848305"/>
              <a:gd name="connsiteY2" fmla="*/ 788936 h 5563519"/>
              <a:gd name="connsiteX3" fmla="*/ 5555336 w 5848305"/>
              <a:gd name="connsiteY3" fmla="*/ 4194548 h 5563519"/>
              <a:gd name="connsiteX4" fmla="*/ 5335088 w 5848305"/>
              <a:gd name="connsiteY4" fmla="*/ 4697156 h 5563519"/>
              <a:gd name="connsiteX5" fmla="*/ 5806082 w 5848305"/>
              <a:gd name="connsiteY5" fmla="*/ 4917350 h 5563519"/>
              <a:gd name="connsiteX6" fmla="*/ 4753475 w 5848305"/>
              <a:gd name="connsiteY6" fmla="*/ 5258150 h 5563519"/>
              <a:gd name="connsiteX7" fmla="*/ 3928734 w 5848305"/>
              <a:gd name="connsiteY7" fmla="*/ 5415380 h 5563519"/>
              <a:gd name="connsiteX8" fmla="*/ 1976356 w 5848305"/>
              <a:gd name="connsiteY8" fmla="*/ 5490758 h 5563519"/>
              <a:gd name="connsiteX9" fmla="*/ 484451 w 5848305"/>
              <a:gd name="connsiteY9" fmla="*/ 4599872 h 5563519"/>
              <a:gd name="connsiteX10" fmla="*/ 5107 w 5848305"/>
              <a:gd name="connsiteY10" fmla="*/ 2182375 h 5563519"/>
              <a:gd name="connsiteX11" fmla="*/ 1044827 w 5848305"/>
              <a:gd name="connsiteY11" fmla="*/ 390247 h 5563519"/>
              <a:gd name="connsiteX12" fmla="*/ 2610904 w 5848305"/>
              <a:gd name="connsiteY12" fmla="*/ 740 h 5563519"/>
              <a:gd name="connsiteX0" fmla="*/ 2610904 w 5848305"/>
              <a:gd name="connsiteY0" fmla="*/ 740 h 5563519"/>
              <a:gd name="connsiteX1" fmla="*/ 3175396 w 5848305"/>
              <a:gd name="connsiteY1" fmla="*/ 21848 h 5563519"/>
              <a:gd name="connsiteX2" fmla="*/ 5395327 w 5848305"/>
              <a:gd name="connsiteY2" fmla="*/ 788936 h 5563519"/>
              <a:gd name="connsiteX3" fmla="*/ 5555336 w 5848305"/>
              <a:gd name="connsiteY3" fmla="*/ 4194548 h 5563519"/>
              <a:gd name="connsiteX4" fmla="*/ 5335088 w 5848305"/>
              <a:gd name="connsiteY4" fmla="*/ 4697156 h 5563519"/>
              <a:gd name="connsiteX5" fmla="*/ 5806082 w 5848305"/>
              <a:gd name="connsiteY5" fmla="*/ 4917350 h 5563519"/>
              <a:gd name="connsiteX6" fmla="*/ 4764563 w 5848305"/>
              <a:gd name="connsiteY6" fmla="*/ 5272202 h 5563519"/>
              <a:gd name="connsiteX7" fmla="*/ 3928734 w 5848305"/>
              <a:gd name="connsiteY7" fmla="*/ 5415380 h 5563519"/>
              <a:gd name="connsiteX8" fmla="*/ 1976356 w 5848305"/>
              <a:gd name="connsiteY8" fmla="*/ 5490758 h 5563519"/>
              <a:gd name="connsiteX9" fmla="*/ 484451 w 5848305"/>
              <a:gd name="connsiteY9" fmla="*/ 4599872 h 5563519"/>
              <a:gd name="connsiteX10" fmla="*/ 5107 w 5848305"/>
              <a:gd name="connsiteY10" fmla="*/ 2182375 h 5563519"/>
              <a:gd name="connsiteX11" fmla="*/ 1044827 w 5848305"/>
              <a:gd name="connsiteY11" fmla="*/ 390247 h 5563519"/>
              <a:gd name="connsiteX12" fmla="*/ 2610904 w 5848305"/>
              <a:gd name="connsiteY12" fmla="*/ 740 h 5563519"/>
              <a:gd name="connsiteX0" fmla="*/ 2610904 w 5848305"/>
              <a:gd name="connsiteY0" fmla="*/ 740 h 5580594"/>
              <a:gd name="connsiteX1" fmla="*/ 3175396 w 5848305"/>
              <a:gd name="connsiteY1" fmla="*/ 21848 h 5580594"/>
              <a:gd name="connsiteX2" fmla="*/ 5395327 w 5848305"/>
              <a:gd name="connsiteY2" fmla="*/ 788936 h 5580594"/>
              <a:gd name="connsiteX3" fmla="*/ 5555336 w 5848305"/>
              <a:gd name="connsiteY3" fmla="*/ 4194548 h 5580594"/>
              <a:gd name="connsiteX4" fmla="*/ 5335088 w 5848305"/>
              <a:gd name="connsiteY4" fmla="*/ 4697156 h 5580594"/>
              <a:gd name="connsiteX5" fmla="*/ 5806082 w 5848305"/>
              <a:gd name="connsiteY5" fmla="*/ 4917350 h 5580594"/>
              <a:gd name="connsiteX6" fmla="*/ 4764563 w 5848305"/>
              <a:gd name="connsiteY6" fmla="*/ 5272202 h 5580594"/>
              <a:gd name="connsiteX7" fmla="*/ 3915472 w 5848305"/>
              <a:gd name="connsiteY7" fmla="*/ 5455023 h 5580594"/>
              <a:gd name="connsiteX8" fmla="*/ 1976356 w 5848305"/>
              <a:gd name="connsiteY8" fmla="*/ 5490758 h 5580594"/>
              <a:gd name="connsiteX9" fmla="*/ 484451 w 5848305"/>
              <a:gd name="connsiteY9" fmla="*/ 4599872 h 5580594"/>
              <a:gd name="connsiteX10" fmla="*/ 5107 w 5848305"/>
              <a:gd name="connsiteY10" fmla="*/ 2182375 h 5580594"/>
              <a:gd name="connsiteX11" fmla="*/ 1044827 w 5848305"/>
              <a:gd name="connsiteY11" fmla="*/ 390247 h 5580594"/>
              <a:gd name="connsiteX12" fmla="*/ 2610904 w 5848305"/>
              <a:gd name="connsiteY12" fmla="*/ 740 h 5580594"/>
              <a:gd name="connsiteX0" fmla="*/ 2610904 w 5848305"/>
              <a:gd name="connsiteY0" fmla="*/ 740 h 5565393"/>
              <a:gd name="connsiteX1" fmla="*/ 3175396 w 5848305"/>
              <a:gd name="connsiteY1" fmla="*/ 21848 h 5565393"/>
              <a:gd name="connsiteX2" fmla="*/ 5395327 w 5848305"/>
              <a:gd name="connsiteY2" fmla="*/ 788936 h 5565393"/>
              <a:gd name="connsiteX3" fmla="*/ 5555336 w 5848305"/>
              <a:gd name="connsiteY3" fmla="*/ 4194548 h 5565393"/>
              <a:gd name="connsiteX4" fmla="*/ 5335088 w 5848305"/>
              <a:gd name="connsiteY4" fmla="*/ 4697156 h 5565393"/>
              <a:gd name="connsiteX5" fmla="*/ 5806082 w 5848305"/>
              <a:gd name="connsiteY5" fmla="*/ 4917350 h 5565393"/>
              <a:gd name="connsiteX6" fmla="*/ 4764563 w 5848305"/>
              <a:gd name="connsiteY6" fmla="*/ 5272202 h 5565393"/>
              <a:gd name="connsiteX7" fmla="*/ 3915472 w 5848305"/>
              <a:gd name="connsiteY7" fmla="*/ 5455023 h 5565393"/>
              <a:gd name="connsiteX8" fmla="*/ 1976356 w 5848305"/>
              <a:gd name="connsiteY8" fmla="*/ 5490758 h 5565393"/>
              <a:gd name="connsiteX9" fmla="*/ 484451 w 5848305"/>
              <a:gd name="connsiteY9" fmla="*/ 4599872 h 5565393"/>
              <a:gd name="connsiteX10" fmla="*/ 5107 w 5848305"/>
              <a:gd name="connsiteY10" fmla="*/ 2182375 h 5565393"/>
              <a:gd name="connsiteX11" fmla="*/ 1044827 w 5848305"/>
              <a:gd name="connsiteY11" fmla="*/ 390247 h 5565393"/>
              <a:gd name="connsiteX12" fmla="*/ 2610904 w 5848305"/>
              <a:gd name="connsiteY12" fmla="*/ 740 h 5565393"/>
              <a:gd name="connsiteX0" fmla="*/ 2610904 w 5848305"/>
              <a:gd name="connsiteY0" fmla="*/ 740 h 5565393"/>
              <a:gd name="connsiteX1" fmla="*/ 3175396 w 5848305"/>
              <a:gd name="connsiteY1" fmla="*/ 21848 h 5565393"/>
              <a:gd name="connsiteX2" fmla="*/ 5395327 w 5848305"/>
              <a:gd name="connsiteY2" fmla="*/ 788936 h 5565393"/>
              <a:gd name="connsiteX3" fmla="*/ 5555336 w 5848305"/>
              <a:gd name="connsiteY3" fmla="*/ 4194548 h 5565393"/>
              <a:gd name="connsiteX4" fmla="*/ 5335088 w 5848305"/>
              <a:gd name="connsiteY4" fmla="*/ 4697156 h 5565393"/>
              <a:gd name="connsiteX5" fmla="*/ 5806082 w 5848305"/>
              <a:gd name="connsiteY5" fmla="*/ 4917350 h 5565393"/>
              <a:gd name="connsiteX6" fmla="*/ 4764563 w 5848305"/>
              <a:gd name="connsiteY6" fmla="*/ 5272202 h 5565393"/>
              <a:gd name="connsiteX7" fmla="*/ 3915472 w 5848305"/>
              <a:gd name="connsiteY7" fmla="*/ 5455023 h 5565393"/>
              <a:gd name="connsiteX8" fmla="*/ 1976356 w 5848305"/>
              <a:gd name="connsiteY8" fmla="*/ 5490758 h 5565393"/>
              <a:gd name="connsiteX9" fmla="*/ 484451 w 5848305"/>
              <a:gd name="connsiteY9" fmla="*/ 4599872 h 5565393"/>
              <a:gd name="connsiteX10" fmla="*/ 5107 w 5848305"/>
              <a:gd name="connsiteY10" fmla="*/ 2182375 h 5565393"/>
              <a:gd name="connsiteX11" fmla="*/ 898527 w 5848305"/>
              <a:gd name="connsiteY11" fmla="*/ 261270 h 5565393"/>
              <a:gd name="connsiteX12" fmla="*/ 2610904 w 5848305"/>
              <a:gd name="connsiteY12" fmla="*/ 740 h 5565393"/>
              <a:gd name="connsiteX0" fmla="*/ 2610904 w 5848305"/>
              <a:gd name="connsiteY0" fmla="*/ 740 h 5565393"/>
              <a:gd name="connsiteX1" fmla="*/ 3175396 w 5848305"/>
              <a:gd name="connsiteY1" fmla="*/ 21848 h 5565393"/>
              <a:gd name="connsiteX2" fmla="*/ 5395327 w 5848305"/>
              <a:gd name="connsiteY2" fmla="*/ 788936 h 5565393"/>
              <a:gd name="connsiteX3" fmla="*/ 5555336 w 5848305"/>
              <a:gd name="connsiteY3" fmla="*/ 4194548 h 5565393"/>
              <a:gd name="connsiteX4" fmla="*/ 5335088 w 5848305"/>
              <a:gd name="connsiteY4" fmla="*/ 4697156 h 5565393"/>
              <a:gd name="connsiteX5" fmla="*/ 5806082 w 5848305"/>
              <a:gd name="connsiteY5" fmla="*/ 4917350 h 5565393"/>
              <a:gd name="connsiteX6" fmla="*/ 4764563 w 5848305"/>
              <a:gd name="connsiteY6" fmla="*/ 5272202 h 5565393"/>
              <a:gd name="connsiteX7" fmla="*/ 3915472 w 5848305"/>
              <a:gd name="connsiteY7" fmla="*/ 5455023 h 5565393"/>
              <a:gd name="connsiteX8" fmla="*/ 1976356 w 5848305"/>
              <a:gd name="connsiteY8" fmla="*/ 5490758 h 5565393"/>
              <a:gd name="connsiteX9" fmla="*/ 484451 w 5848305"/>
              <a:gd name="connsiteY9" fmla="*/ 4599872 h 5565393"/>
              <a:gd name="connsiteX10" fmla="*/ 5107 w 5848305"/>
              <a:gd name="connsiteY10" fmla="*/ 2182375 h 5565393"/>
              <a:gd name="connsiteX11" fmla="*/ 906347 w 5848305"/>
              <a:gd name="connsiteY11" fmla="*/ 355862 h 5565393"/>
              <a:gd name="connsiteX12" fmla="*/ 2610904 w 5848305"/>
              <a:gd name="connsiteY12" fmla="*/ 740 h 5565393"/>
              <a:gd name="connsiteX0" fmla="*/ 2610904 w 5848305"/>
              <a:gd name="connsiteY0" fmla="*/ 345 h 5564998"/>
              <a:gd name="connsiteX1" fmla="*/ 3419641 w 5848305"/>
              <a:gd name="connsiteY1" fmla="*/ 34646 h 5564998"/>
              <a:gd name="connsiteX2" fmla="*/ 5395327 w 5848305"/>
              <a:gd name="connsiteY2" fmla="*/ 788541 h 5564998"/>
              <a:gd name="connsiteX3" fmla="*/ 5555336 w 5848305"/>
              <a:gd name="connsiteY3" fmla="*/ 4194153 h 5564998"/>
              <a:gd name="connsiteX4" fmla="*/ 5335088 w 5848305"/>
              <a:gd name="connsiteY4" fmla="*/ 4696761 h 5564998"/>
              <a:gd name="connsiteX5" fmla="*/ 5806082 w 5848305"/>
              <a:gd name="connsiteY5" fmla="*/ 4916955 h 5564998"/>
              <a:gd name="connsiteX6" fmla="*/ 4764563 w 5848305"/>
              <a:gd name="connsiteY6" fmla="*/ 5271807 h 5564998"/>
              <a:gd name="connsiteX7" fmla="*/ 3915472 w 5848305"/>
              <a:gd name="connsiteY7" fmla="*/ 5454628 h 5564998"/>
              <a:gd name="connsiteX8" fmla="*/ 1976356 w 5848305"/>
              <a:gd name="connsiteY8" fmla="*/ 5490363 h 5564998"/>
              <a:gd name="connsiteX9" fmla="*/ 484451 w 5848305"/>
              <a:gd name="connsiteY9" fmla="*/ 4599477 h 5564998"/>
              <a:gd name="connsiteX10" fmla="*/ 5107 w 5848305"/>
              <a:gd name="connsiteY10" fmla="*/ 2181980 h 5564998"/>
              <a:gd name="connsiteX11" fmla="*/ 906347 w 5848305"/>
              <a:gd name="connsiteY11" fmla="*/ 355467 h 5564998"/>
              <a:gd name="connsiteX12" fmla="*/ 2610904 w 5848305"/>
              <a:gd name="connsiteY12" fmla="*/ 345 h 5564998"/>
              <a:gd name="connsiteX0" fmla="*/ 2610904 w 5848305"/>
              <a:gd name="connsiteY0" fmla="*/ 49158 h 5613811"/>
              <a:gd name="connsiteX1" fmla="*/ 3422907 w 5848305"/>
              <a:gd name="connsiteY1" fmla="*/ 2919 h 5613811"/>
              <a:gd name="connsiteX2" fmla="*/ 5395327 w 5848305"/>
              <a:gd name="connsiteY2" fmla="*/ 837354 h 5613811"/>
              <a:gd name="connsiteX3" fmla="*/ 5555336 w 5848305"/>
              <a:gd name="connsiteY3" fmla="*/ 4242966 h 5613811"/>
              <a:gd name="connsiteX4" fmla="*/ 5335088 w 5848305"/>
              <a:gd name="connsiteY4" fmla="*/ 4745574 h 5613811"/>
              <a:gd name="connsiteX5" fmla="*/ 5806082 w 5848305"/>
              <a:gd name="connsiteY5" fmla="*/ 4965768 h 5613811"/>
              <a:gd name="connsiteX6" fmla="*/ 4764563 w 5848305"/>
              <a:gd name="connsiteY6" fmla="*/ 5320620 h 5613811"/>
              <a:gd name="connsiteX7" fmla="*/ 3915472 w 5848305"/>
              <a:gd name="connsiteY7" fmla="*/ 5503441 h 5613811"/>
              <a:gd name="connsiteX8" fmla="*/ 1976356 w 5848305"/>
              <a:gd name="connsiteY8" fmla="*/ 5539176 h 5613811"/>
              <a:gd name="connsiteX9" fmla="*/ 484451 w 5848305"/>
              <a:gd name="connsiteY9" fmla="*/ 4648290 h 5613811"/>
              <a:gd name="connsiteX10" fmla="*/ 5107 w 5848305"/>
              <a:gd name="connsiteY10" fmla="*/ 2230793 h 5613811"/>
              <a:gd name="connsiteX11" fmla="*/ 906347 w 5848305"/>
              <a:gd name="connsiteY11" fmla="*/ 404280 h 5613811"/>
              <a:gd name="connsiteX12" fmla="*/ 2610904 w 5848305"/>
              <a:gd name="connsiteY12" fmla="*/ 49158 h 5613811"/>
              <a:gd name="connsiteX0" fmla="*/ 2576556 w 5848305"/>
              <a:gd name="connsiteY0" fmla="*/ 83959 h 5663920"/>
              <a:gd name="connsiteX1" fmla="*/ 3422907 w 5848305"/>
              <a:gd name="connsiteY1" fmla="*/ 53028 h 5663920"/>
              <a:gd name="connsiteX2" fmla="*/ 5395327 w 5848305"/>
              <a:gd name="connsiteY2" fmla="*/ 887463 h 5663920"/>
              <a:gd name="connsiteX3" fmla="*/ 5555336 w 5848305"/>
              <a:gd name="connsiteY3" fmla="*/ 4293075 h 5663920"/>
              <a:gd name="connsiteX4" fmla="*/ 5335088 w 5848305"/>
              <a:gd name="connsiteY4" fmla="*/ 4795683 h 5663920"/>
              <a:gd name="connsiteX5" fmla="*/ 5806082 w 5848305"/>
              <a:gd name="connsiteY5" fmla="*/ 5015877 h 5663920"/>
              <a:gd name="connsiteX6" fmla="*/ 4764563 w 5848305"/>
              <a:gd name="connsiteY6" fmla="*/ 5370729 h 5663920"/>
              <a:gd name="connsiteX7" fmla="*/ 3915472 w 5848305"/>
              <a:gd name="connsiteY7" fmla="*/ 5553550 h 5663920"/>
              <a:gd name="connsiteX8" fmla="*/ 1976356 w 5848305"/>
              <a:gd name="connsiteY8" fmla="*/ 5589285 h 5663920"/>
              <a:gd name="connsiteX9" fmla="*/ 484451 w 5848305"/>
              <a:gd name="connsiteY9" fmla="*/ 4698399 h 5663920"/>
              <a:gd name="connsiteX10" fmla="*/ 5107 w 5848305"/>
              <a:gd name="connsiteY10" fmla="*/ 2280902 h 5663920"/>
              <a:gd name="connsiteX11" fmla="*/ 906347 w 5848305"/>
              <a:gd name="connsiteY11" fmla="*/ 454389 h 5663920"/>
              <a:gd name="connsiteX12" fmla="*/ 2576556 w 5848305"/>
              <a:gd name="connsiteY12" fmla="*/ 83959 h 5663920"/>
              <a:gd name="connsiteX0" fmla="*/ 2576556 w 5848305"/>
              <a:gd name="connsiteY0" fmla="*/ 51710 h 5631671"/>
              <a:gd name="connsiteX1" fmla="*/ 3467797 w 5848305"/>
              <a:gd name="connsiteY1" fmla="*/ 63563 h 5631671"/>
              <a:gd name="connsiteX2" fmla="*/ 5395327 w 5848305"/>
              <a:gd name="connsiteY2" fmla="*/ 855214 h 5631671"/>
              <a:gd name="connsiteX3" fmla="*/ 5555336 w 5848305"/>
              <a:gd name="connsiteY3" fmla="*/ 4260826 h 5631671"/>
              <a:gd name="connsiteX4" fmla="*/ 5335088 w 5848305"/>
              <a:gd name="connsiteY4" fmla="*/ 4763434 h 5631671"/>
              <a:gd name="connsiteX5" fmla="*/ 5806082 w 5848305"/>
              <a:gd name="connsiteY5" fmla="*/ 4983628 h 5631671"/>
              <a:gd name="connsiteX6" fmla="*/ 4764563 w 5848305"/>
              <a:gd name="connsiteY6" fmla="*/ 5338480 h 5631671"/>
              <a:gd name="connsiteX7" fmla="*/ 3915472 w 5848305"/>
              <a:gd name="connsiteY7" fmla="*/ 5521301 h 5631671"/>
              <a:gd name="connsiteX8" fmla="*/ 1976356 w 5848305"/>
              <a:gd name="connsiteY8" fmla="*/ 5557036 h 5631671"/>
              <a:gd name="connsiteX9" fmla="*/ 484451 w 5848305"/>
              <a:gd name="connsiteY9" fmla="*/ 4666150 h 5631671"/>
              <a:gd name="connsiteX10" fmla="*/ 5107 w 5848305"/>
              <a:gd name="connsiteY10" fmla="*/ 2248653 h 5631671"/>
              <a:gd name="connsiteX11" fmla="*/ 906347 w 5848305"/>
              <a:gd name="connsiteY11" fmla="*/ 422140 h 5631671"/>
              <a:gd name="connsiteX12" fmla="*/ 2576556 w 5848305"/>
              <a:gd name="connsiteY12" fmla="*/ 51710 h 5631671"/>
              <a:gd name="connsiteX0" fmla="*/ 2576556 w 5848305"/>
              <a:gd name="connsiteY0" fmla="*/ 5729 h 5585690"/>
              <a:gd name="connsiteX1" fmla="*/ 3467797 w 5848305"/>
              <a:gd name="connsiteY1" fmla="*/ 17582 h 5585690"/>
              <a:gd name="connsiteX2" fmla="*/ 5395327 w 5848305"/>
              <a:gd name="connsiteY2" fmla="*/ 809233 h 5585690"/>
              <a:gd name="connsiteX3" fmla="*/ 5555336 w 5848305"/>
              <a:gd name="connsiteY3" fmla="*/ 4214845 h 5585690"/>
              <a:gd name="connsiteX4" fmla="*/ 5335088 w 5848305"/>
              <a:gd name="connsiteY4" fmla="*/ 4717453 h 5585690"/>
              <a:gd name="connsiteX5" fmla="*/ 5806082 w 5848305"/>
              <a:gd name="connsiteY5" fmla="*/ 4937647 h 5585690"/>
              <a:gd name="connsiteX6" fmla="*/ 4764563 w 5848305"/>
              <a:gd name="connsiteY6" fmla="*/ 5292499 h 5585690"/>
              <a:gd name="connsiteX7" fmla="*/ 3915472 w 5848305"/>
              <a:gd name="connsiteY7" fmla="*/ 5475320 h 5585690"/>
              <a:gd name="connsiteX8" fmla="*/ 1976356 w 5848305"/>
              <a:gd name="connsiteY8" fmla="*/ 5511055 h 5585690"/>
              <a:gd name="connsiteX9" fmla="*/ 484451 w 5848305"/>
              <a:gd name="connsiteY9" fmla="*/ 4620169 h 5585690"/>
              <a:gd name="connsiteX10" fmla="*/ 5107 w 5848305"/>
              <a:gd name="connsiteY10" fmla="*/ 2202672 h 5585690"/>
              <a:gd name="connsiteX11" fmla="*/ 906347 w 5848305"/>
              <a:gd name="connsiteY11" fmla="*/ 376159 h 5585690"/>
              <a:gd name="connsiteX12" fmla="*/ 2576556 w 5848305"/>
              <a:gd name="connsiteY12" fmla="*/ 5729 h 5585690"/>
              <a:gd name="connsiteX0" fmla="*/ 2576556 w 5848305"/>
              <a:gd name="connsiteY0" fmla="*/ 8882 h 5588843"/>
              <a:gd name="connsiteX1" fmla="*/ 3467797 w 5848305"/>
              <a:gd name="connsiteY1" fmla="*/ 20735 h 5588843"/>
              <a:gd name="connsiteX2" fmla="*/ 5395327 w 5848305"/>
              <a:gd name="connsiteY2" fmla="*/ 812386 h 5588843"/>
              <a:gd name="connsiteX3" fmla="*/ 5555336 w 5848305"/>
              <a:gd name="connsiteY3" fmla="*/ 4217998 h 5588843"/>
              <a:gd name="connsiteX4" fmla="*/ 5335088 w 5848305"/>
              <a:gd name="connsiteY4" fmla="*/ 4720606 h 5588843"/>
              <a:gd name="connsiteX5" fmla="*/ 5806082 w 5848305"/>
              <a:gd name="connsiteY5" fmla="*/ 4940800 h 5588843"/>
              <a:gd name="connsiteX6" fmla="*/ 4764563 w 5848305"/>
              <a:gd name="connsiteY6" fmla="*/ 5295652 h 5588843"/>
              <a:gd name="connsiteX7" fmla="*/ 3915472 w 5848305"/>
              <a:gd name="connsiteY7" fmla="*/ 5478473 h 5588843"/>
              <a:gd name="connsiteX8" fmla="*/ 1976356 w 5848305"/>
              <a:gd name="connsiteY8" fmla="*/ 5514208 h 5588843"/>
              <a:gd name="connsiteX9" fmla="*/ 484451 w 5848305"/>
              <a:gd name="connsiteY9" fmla="*/ 4623322 h 5588843"/>
              <a:gd name="connsiteX10" fmla="*/ 5107 w 5848305"/>
              <a:gd name="connsiteY10" fmla="*/ 2205825 h 5588843"/>
              <a:gd name="connsiteX11" fmla="*/ 906347 w 5848305"/>
              <a:gd name="connsiteY11" fmla="*/ 379312 h 5588843"/>
              <a:gd name="connsiteX12" fmla="*/ 2576556 w 5848305"/>
              <a:gd name="connsiteY12" fmla="*/ 8882 h 5588843"/>
              <a:gd name="connsiteX0" fmla="*/ 2576556 w 5848305"/>
              <a:gd name="connsiteY0" fmla="*/ 8882 h 5588843"/>
              <a:gd name="connsiteX1" fmla="*/ 3467797 w 5848305"/>
              <a:gd name="connsiteY1" fmla="*/ 20735 h 5588843"/>
              <a:gd name="connsiteX2" fmla="*/ 5395327 w 5848305"/>
              <a:gd name="connsiteY2" fmla="*/ 812386 h 5588843"/>
              <a:gd name="connsiteX3" fmla="*/ 5555336 w 5848305"/>
              <a:gd name="connsiteY3" fmla="*/ 4217998 h 5588843"/>
              <a:gd name="connsiteX4" fmla="*/ 5389772 w 5848305"/>
              <a:gd name="connsiteY4" fmla="*/ 4742493 h 5588843"/>
              <a:gd name="connsiteX5" fmla="*/ 5806082 w 5848305"/>
              <a:gd name="connsiteY5" fmla="*/ 4940800 h 5588843"/>
              <a:gd name="connsiteX6" fmla="*/ 4764563 w 5848305"/>
              <a:gd name="connsiteY6" fmla="*/ 5295652 h 5588843"/>
              <a:gd name="connsiteX7" fmla="*/ 3915472 w 5848305"/>
              <a:gd name="connsiteY7" fmla="*/ 5478473 h 5588843"/>
              <a:gd name="connsiteX8" fmla="*/ 1976356 w 5848305"/>
              <a:gd name="connsiteY8" fmla="*/ 5514208 h 5588843"/>
              <a:gd name="connsiteX9" fmla="*/ 484451 w 5848305"/>
              <a:gd name="connsiteY9" fmla="*/ 4623322 h 5588843"/>
              <a:gd name="connsiteX10" fmla="*/ 5107 w 5848305"/>
              <a:gd name="connsiteY10" fmla="*/ 2205825 h 5588843"/>
              <a:gd name="connsiteX11" fmla="*/ 906347 w 5848305"/>
              <a:gd name="connsiteY11" fmla="*/ 379312 h 5588843"/>
              <a:gd name="connsiteX12" fmla="*/ 2576556 w 5848305"/>
              <a:gd name="connsiteY12" fmla="*/ 8882 h 5588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848305" h="5588843">
                <a:moveTo>
                  <a:pt x="2576556" y="8882"/>
                </a:moveTo>
                <a:cubicBezTo>
                  <a:pt x="2769005" y="5592"/>
                  <a:pt x="2970894" y="-15007"/>
                  <a:pt x="3467797" y="20735"/>
                </a:cubicBezTo>
                <a:cubicBezTo>
                  <a:pt x="4269030" y="78367"/>
                  <a:pt x="4951839" y="148583"/>
                  <a:pt x="5395327" y="812386"/>
                </a:cubicBezTo>
                <a:cubicBezTo>
                  <a:pt x="5791711" y="1514548"/>
                  <a:pt x="6098900" y="1835813"/>
                  <a:pt x="5555336" y="4217998"/>
                </a:cubicBezTo>
                <a:cubicBezTo>
                  <a:pt x="5492829" y="4364626"/>
                  <a:pt x="5442386" y="4674213"/>
                  <a:pt x="5389772" y="4742493"/>
                </a:cubicBezTo>
                <a:cubicBezTo>
                  <a:pt x="5529018" y="4991187"/>
                  <a:pt x="5910284" y="4848607"/>
                  <a:pt x="5806082" y="4940800"/>
                </a:cubicBezTo>
                <a:cubicBezTo>
                  <a:pt x="5701881" y="5032993"/>
                  <a:pt x="5391216" y="5247980"/>
                  <a:pt x="4764563" y="5295652"/>
                </a:cubicBezTo>
                <a:cubicBezTo>
                  <a:pt x="4545159" y="5340601"/>
                  <a:pt x="4180970" y="5386864"/>
                  <a:pt x="3915472" y="5478473"/>
                </a:cubicBezTo>
                <a:cubicBezTo>
                  <a:pt x="3445435" y="5618353"/>
                  <a:pt x="2607979" y="5619604"/>
                  <a:pt x="1976356" y="5514208"/>
                </a:cubicBezTo>
                <a:cubicBezTo>
                  <a:pt x="1344733" y="5408812"/>
                  <a:pt x="839347" y="5198313"/>
                  <a:pt x="484451" y="4623322"/>
                </a:cubicBezTo>
                <a:cubicBezTo>
                  <a:pt x="174449" y="4138229"/>
                  <a:pt x="-35919" y="3030467"/>
                  <a:pt x="5107" y="2205825"/>
                </a:cubicBezTo>
                <a:cubicBezTo>
                  <a:pt x="107564" y="1476749"/>
                  <a:pt x="377966" y="739400"/>
                  <a:pt x="906347" y="379312"/>
                </a:cubicBezTo>
                <a:cubicBezTo>
                  <a:pt x="1302633" y="109247"/>
                  <a:pt x="1999208" y="18755"/>
                  <a:pt x="2576556" y="8882"/>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203594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0" name="Rectangle 49">
            <a:extLst>
              <a:ext uri="{FF2B5EF4-FFF2-40B4-BE49-F238E27FC236}">
                <a16:creationId xmlns:a16="http://schemas.microsoft.com/office/drawing/2014/main" id="{E2A96188-384C-4341-9EEB-967A9341C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Freeform: Shape 50">
            <a:extLst>
              <a:ext uri="{FF2B5EF4-FFF2-40B4-BE49-F238E27FC236}">
                <a16:creationId xmlns:a16="http://schemas.microsoft.com/office/drawing/2014/main" id="{280331C3-DDF5-48A9-8947-D71EAAFFA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759171" y="-127077"/>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solidFill>
            <a:schemeClr val="bg1"/>
          </a:solidFill>
          <a:ln w="1905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AD66D66-5154-7D94-85D5-897F9C3AA566}"/>
              </a:ext>
            </a:extLst>
          </p:cNvPr>
          <p:cNvSpPr>
            <a:spLocks noGrp="1"/>
          </p:cNvSpPr>
          <p:nvPr>
            <p:ph type="title"/>
          </p:nvPr>
        </p:nvSpPr>
        <p:spPr>
          <a:xfrm>
            <a:off x="848527" y="604801"/>
            <a:ext cx="5556425" cy="1531089"/>
          </a:xfrm>
        </p:spPr>
        <p:txBody>
          <a:bodyPr>
            <a:normAutofit/>
          </a:bodyPr>
          <a:lstStyle/>
          <a:p>
            <a:pPr algn="ctr"/>
            <a:r>
              <a:rPr lang="en-GB"/>
              <a:t>Challenge us</a:t>
            </a:r>
          </a:p>
        </p:txBody>
      </p:sp>
      <p:sp>
        <p:nvSpPr>
          <p:cNvPr id="3" name="Content Placeholder 2">
            <a:extLst>
              <a:ext uri="{FF2B5EF4-FFF2-40B4-BE49-F238E27FC236}">
                <a16:creationId xmlns:a16="http://schemas.microsoft.com/office/drawing/2014/main" id="{79591866-A18E-C978-981B-FB258CC4DAC4}"/>
              </a:ext>
            </a:extLst>
          </p:cNvPr>
          <p:cNvSpPr>
            <a:spLocks noGrp="1"/>
          </p:cNvSpPr>
          <p:nvPr>
            <p:ph idx="1"/>
          </p:nvPr>
        </p:nvSpPr>
        <p:spPr>
          <a:xfrm>
            <a:off x="1025057" y="2311400"/>
            <a:ext cx="5218487" cy="3652212"/>
          </a:xfrm>
        </p:spPr>
        <p:txBody>
          <a:bodyPr>
            <a:normAutofit/>
          </a:bodyPr>
          <a:lstStyle/>
          <a:p>
            <a:pPr marL="457200" indent="-457200" algn="ctr">
              <a:lnSpc>
                <a:spcPct val="90000"/>
              </a:lnSpc>
              <a:buFont typeface="Arial" panose="020B0604020202020204" pitchFamily="34" charset="0"/>
              <a:buChar char="•"/>
            </a:pPr>
            <a:r>
              <a:rPr lang="en-GB" sz="2500"/>
              <a:t>Similar to Reception, Year 1 children will have a ‘Challenge Us’ will be set every Friday</a:t>
            </a:r>
          </a:p>
          <a:p>
            <a:pPr marL="457200" indent="-457200" algn="ctr">
              <a:lnSpc>
                <a:spcPct val="90000"/>
              </a:lnSpc>
              <a:buFont typeface="Arial" panose="020B0604020202020204" pitchFamily="34" charset="0"/>
              <a:buChar char="•"/>
            </a:pPr>
            <a:r>
              <a:rPr lang="en-GB" sz="2500"/>
              <a:t>The Challenge Us will review learning from the week and may include revisiting prior learning</a:t>
            </a:r>
          </a:p>
          <a:p>
            <a:pPr marL="457200" indent="-457200" algn="ctr">
              <a:lnSpc>
                <a:spcPct val="90000"/>
              </a:lnSpc>
              <a:buFont typeface="Arial" panose="020B0604020202020204" pitchFamily="34" charset="0"/>
              <a:buChar char="•"/>
            </a:pPr>
            <a:r>
              <a:rPr lang="en-GB" sz="2500"/>
              <a:t>You may share any home learning on your child’s Dojo portfolio – we love to share any posts with the whole class</a:t>
            </a:r>
          </a:p>
          <a:p>
            <a:pPr marL="457200" indent="-457200" algn="ctr">
              <a:lnSpc>
                <a:spcPct val="90000"/>
              </a:lnSpc>
              <a:buFont typeface="Arial" panose="020B0604020202020204" pitchFamily="34" charset="0"/>
              <a:buChar char="•"/>
            </a:pPr>
            <a:r>
              <a:rPr lang="en-GB" sz="2500"/>
              <a:t>In Year 1, we don’t tend to post in your child’s portfolio as they have books to record learning</a:t>
            </a:r>
          </a:p>
        </p:txBody>
      </p:sp>
      <p:pic>
        <p:nvPicPr>
          <p:cNvPr id="5" name="Picture 4">
            <a:extLst>
              <a:ext uri="{FF2B5EF4-FFF2-40B4-BE49-F238E27FC236}">
                <a16:creationId xmlns:a16="http://schemas.microsoft.com/office/drawing/2014/main" id="{2DA02495-CB4B-6775-85A1-8ABB69E96D30}"/>
              </a:ext>
            </a:extLst>
          </p:cNvPr>
          <p:cNvPicPr>
            <a:picLocks noChangeAspect="1"/>
          </p:cNvPicPr>
          <p:nvPr/>
        </p:nvPicPr>
        <p:blipFill>
          <a:blip r:embed="rId2"/>
          <a:stretch>
            <a:fillRect/>
          </a:stretch>
        </p:blipFill>
        <p:spPr>
          <a:xfrm>
            <a:off x="7673347" y="548673"/>
            <a:ext cx="3830835" cy="5760654"/>
          </a:xfrm>
          <a:prstGeom prst="rect">
            <a:avLst/>
          </a:prstGeom>
        </p:spPr>
      </p:pic>
      <p:sp>
        <p:nvSpPr>
          <p:cNvPr id="52" name="Freeform: Shape 51">
            <a:extLst>
              <a:ext uri="{FF2B5EF4-FFF2-40B4-BE49-F238E27FC236}">
                <a16:creationId xmlns:a16="http://schemas.microsoft.com/office/drawing/2014/main" id="{C535A640-1948-4AFD-A0B7-19AFDA955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806735" y="-157114"/>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noFill/>
          <a:ln w="19050" cap="flat">
            <a:solidFill>
              <a:schemeClr val="tx1"/>
            </a:solidFill>
            <a:prstDash val="solid"/>
            <a:miter/>
          </a:ln>
        </p:spPr>
        <p:txBody>
          <a:bodyPr wrap="square" rtlCol="0" anchor="ctr">
            <a:noAutofit/>
          </a:bodyPr>
          <a:lstStyle/>
          <a:p>
            <a:endParaRPr lang="en-US"/>
          </a:p>
        </p:txBody>
      </p:sp>
    </p:spTree>
    <p:extLst>
      <p:ext uri="{BB962C8B-B14F-4D97-AF65-F5344CB8AC3E}">
        <p14:creationId xmlns:p14="http://schemas.microsoft.com/office/powerpoint/2010/main" val="40043694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A96188-384C-4341-9EEB-967A9341C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80331C3-DDF5-48A9-8947-D71EAAFFA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759171" y="-127077"/>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solidFill>
            <a:schemeClr val="bg1"/>
          </a:solidFill>
          <a:ln w="1905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49A1083-2BB8-E3FD-CDAD-DA3ECC4115E1}"/>
              </a:ext>
            </a:extLst>
          </p:cNvPr>
          <p:cNvSpPr>
            <a:spLocks noGrp="1"/>
          </p:cNvSpPr>
          <p:nvPr>
            <p:ph type="title"/>
          </p:nvPr>
        </p:nvSpPr>
        <p:spPr>
          <a:xfrm>
            <a:off x="848527" y="604801"/>
            <a:ext cx="5556425" cy="1531089"/>
          </a:xfrm>
        </p:spPr>
        <p:txBody>
          <a:bodyPr>
            <a:normAutofit/>
          </a:bodyPr>
          <a:lstStyle/>
          <a:p>
            <a:pPr algn="ctr"/>
            <a:r>
              <a:rPr lang="en-GB"/>
              <a:t>PE days</a:t>
            </a:r>
          </a:p>
        </p:txBody>
      </p:sp>
      <p:sp>
        <p:nvSpPr>
          <p:cNvPr id="3" name="Content Placeholder 2">
            <a:extLst>
              <a:ext uri="{FF2B5EF4-FFF2-40B4-BE49-F238E27FC236}">
                <a16:creationId xmlns:a16="http://schemas.microsoft.com/office/drawing/2014/main" id="{343DAF25-2BD6-9A5D-E8D2-1662499E262E}"/>
              </a:ext>
            </a:extLst>
          </p:cNvPr>
          <p:cNvSpPr>
            <a:spLocks noGrp="1"/>
          </p:cNvSpPr>
          <p:nvPr>
            <p:ph idx="1"/>
          </p:nvPr>
        </p:nvSpPr>
        <p:spPr>
          <a:xfrm>
            <a:off x="1043019" y="1864833"/>
            <a:ext cx="5218487" cy="3652212"/>
          </a:xfrm>
        </p:spPr>
        <p:txBody>
          <a:bodyPr>
            <a:normAutofit/>
          </a:bodyPr>
          <a:lstStyle/>
          <a:p>
            <a:pPr marL="457200" indent="-457200" algn="ctr">
              <a:lnSpc>
                <a:spcPct val="90000"/>
              </a:lnSpc>
              <a:buFont typeface="Arial" panose="020B0604020202020204" pitchFamily="34" charset="0"/>
              <a:buChar char="•"/>
            </a:pPr>
            <a:r>
              <a:rPr lang="en-GB" sz="2000"/>
              <a:t>Pembroke &amp; </a:t>
            </a:r>
            <a:r>
              <a:rPr lang="en-GB" sz="2000" err="1"/>
              <a:t>Bodiam</a:t>
            </a:r>
            <a:r>
              <a:rPr lang="en-GB" sz="2000"/>
              <a:t> class will have PE on </a:t>
            </a:r>
            <a:r>
              <a:rPr lang="en-GB" sz="2000" u="sng"/>
              <a:t>Monday </a:t>
            </a:r>
            <a:r>
              <a:rPr lang="en-GB" sz="2000"/>
              <a:t>and </a:t>
            </a:r>
            <a:r>
              <a:rPr lang="en-GB" sz="2000" u="sng"/>
              <a:t>Thursday.</a:t>
            </a:r>
          </a:p>
          <a:p>
            <a:pPr marL="457200" indent="-457200" algn="ctr">
              <a:lnSpc>
                <a:spcPct val="90000"/>
              </a:lnSpc>
              <a:buFont typeface="Arial" panose="020B0604020202020204" pitchFamily="34" charset="0"/>
              <a:buChar char="•"/>
            </a:pPr>
            <a:r>
              <a:rPr lang="en-GB" sz="2000"/>
              <a:t>Windsor class will have PE on </a:t>
            </a:r>
            <a:r>
              <a:rPr lang="en-GB" sz="2000" u="sng"/>
              <a:t>Wednesday</a:t>
            </a:r>
            <a:r>
              <a:rPr lang="en-GB" sz="2000"/>
              <a:t> and </a:t>
            </a:r>
            <a:r>
              <a:rPr lang="en-GB" sz="2000" u="sng"/>
              <a:t>Thursday.  </a:t>
            </a:r>
          </a:p>
          <a:p>
            <a:pPr marL="457200" indent="-457200" algn="ctr">
              <a:lnSpc>
                <a:spcPct val="90000"/>
              </a:lnSpc>
              <a:buFont typeface="Arial" panose="020B0604020202020204" pitchFamily="34" charset="0"/>
              <a:buChar char="•"/>
            </a:pPr>
            <a:r>
              <a:rPr lang="en-GB" sz="2000"/>
              <a:t>Children need to come to school to wearing their PE kit. Please tie up long hair and remove earrings or cover with tape before coming to school. Staff are not able to do this in school and your child will not be able to join in with the session if they have uncovered earrings.</a:t>
            </a:r>
          </a:p>
          <a:p>
            <a:pPr marL="457200" indent="-457200" algn="ctr">
              <a:lnSpc>
                <a:spcPct val="90000"/>
              </a:lnSpc>
              <a:buFont typeface="Arial" panose="020B0604020202020204" pitchFamily="34" charset="0"/>
              <a:buChar char="•"/>
            </a:pPr>
            <a:r>
              <a:rPr lang="en-GB" sz="2000" u="sng"/>
              <a:t>On Monday/ Wednesday, we will have PE outside</a:t>
            </a:r>
            <a:r>
              <a:rPr lang="en-GB" sz="2000"/>
              <a:t>. Please ensure that children are dressed suitably for this session as we will go out unless there is very extreme weather!</a:t>
            </a:r>
          </a:p>
          <a:p>
            <a:pPr marL="457200" indent="-457200" algn="ctr">
              <a:lnSpc>
                <a:spcPct val="90000"/>
              </a:lnSpc>
              <a:buFont typeface="Arial" panose="020B0604020202020204" pitchFamily="34" charset="0"/>
              <a:buChar char="•"/>
            </a:pPr>
            <a:r>
              <a:rPr lang="en-GB" sz="2000"/>
              <a:t>We will teach gymnastics, dance, ball skills, athletics and field games over the course of the year</a:t>
            </a:r>
          </a:p>
        </p:txBody>
      </p:sp>
      <p:pic>
        <p:nvPicPr>
          <p:cNvPr id="5" name="Picture 4">
            <a:extLst>
              <a:ext uri="{FF2B5EF4-FFF2-40B4-BE49-F238E27FC236}">
                <a16:creationId xmlns:a16="http://schemas.microsoft.com/office/drawing/2014/main" id="{FFC7BB50-9CA5-21B1-E3F6-0BE254C54400}"/>
              </a:ext>
            </a:extLst>
          </p:cNvPr>
          <p:cNvPicPr>
            <a:picLocks noChangeAspect="1"/>
          </p:cNvPicPr>
          <p:nvPr/>
        </p:nvPicPr>
        <p:blipFill>
          <a:blip r:embed="rId2"/>
          <a:stretch>
            <a:fillRect/>
          </a:stretch>
        </p:blipFill>
        <p:spPr>
          <a:xfrm>
            <a:off x="7533555" y="1466275"/>
            <a:ext cx="4110419" cy="3925450"/>
          </a:xfrm>
          <a:prstGeom prst="rect">
            <a:avLst/>
          </a:prstGeom>
        </p:spPr>
      </p:pic>
      <p:sp>
        <p:nvSpPr>
          <p:cNvPr id="14" name="Freeform: Shape 13">
            <a:extLst>
              <a:ext uri="{FF2B5EF4-FFF2-40B4-BE49-F238E27FC236}">
                <a16:creationId xmlns:a16="http://schemas.microsoft.com/office/drawing/2014/main" id="{C535A640-1948-4AFD-A0B7-19AFDA955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806735" y="-157114"/>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noFill/>
          <a:ln w="19050" cap="flat">
            <a:solidFill>
              <a:schemeClr val="tx1"/>
            </a:solidFill>
            <a:prstDash val="solid"/>
            <a:miter/>
          </a:ln>
        </p:spPr>
        <p:txBody>
          <a:bodyPr wrap="square" rtlCol="0" anchor="ctr">
            <a:noAutofit/>
          </a:bodyPr>
          <a:lstStyle/>
          <a:p>
            <a:endParaRPr lang="en-US"/>
          </a:p>
        </p:txBody>
      </p:sp>
    </p:spTree>
    <p:extLst>
      <p:ext uri="{BB962C8B-B14F-4D97-AF65-F5344CB8AC3E}">
        <p14:creationId xmlns:p14="http://schemas.microsoft.com/office/powerpoint/2010/main" val="11817025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96A35EAA-ED80-4FF1-942C-82B1D483A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977627" y="481134"/>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D415F49B-3CBC-46CF-AFB5-988852D04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1010574" y="456230"/>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useBgFill="1">
        <p:nvSpPr>
          <p:cNvPr id="9" name="Rectangle 8">
            <a:extLst>
              <a:ext uri="{FF2B5EF4-FFF2-40B4-BE49-F238E27FC236}">
                <a16:creationId xmlns:a16="http://schemas.microsoft.com/office/drawing/2014/main" id="{7FB5426F-482B-4074-A203-9F2C2BEB0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F778232E-C75B-4B3C-9201-81C0775715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0086" y="335066"/>
            <a:ext cx="7441203" cy="6013686"/>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0682" h="6405386">
                <a:moveTo>
                  <a:pt x="7142118" y="6405352"/>
                </a:moveTo>
                <a:cubicBezTo>
                  <a:pt x="6967357" y="6404963"/>
                  <a:pt x="6748379" y="6401325"/>
                  <a:pt x="6552830" y="6396252"/>
                </a:cubicBezTo>
                <a:lnTo>
                  <a:pt x="987782" y="6365722"/>
                </a:lnTo>
                <a:lnTo>
                  <a:pt x="0" y="6336938"/>
                </a:lnTo>
                <a:lnTo>
                  <a:pt x="0" y="32372"/>
                </a:lnTo>
                <a:lnTo>
                  <a:pt x="157934" y="32797"/>
                </a:lnTo>
                <a:cubicBezTo>
                  <a:pt x="2047215" y="35779"/>
                  <a:pt x="4666218" y="0"/>
                  <a:pt x="6431319" y="0"/>
                </a:cubicBezTo>
                <a:cubicBezTo>
                  <a:pt x="6931382" y="30531"/>
                  <a:pt x="7288570" y="-1"/>
                  <a:pt x="7631470" y="30531"/>
                </a:cubicBezTo>
                <a:cubicBezTo>
                  <a:pt x="7736245" y="2096465"/>
                  <a:pt x="7655283" y="4971471"/>
                  <a:pt x="7560032" y="6274128"/>
                </a:cubicBezTo>
                <a:cubicBezTo>
                  <a:pt x="7551842" y="6434165"/>
                  <a:pt x="7558630" y="6381800"/>
                  <a:pt x="7394324" y="6402154"/>
                </a:cubicBezTo>
                <a:cubicBezTo>
                  <a:pt x="7335914" y="6404650"/>
                  <a:pt x="7246975" y="6405586"/>
                  <a:pt x="7142118" y="640535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A7F160B5-A1CE-4576-8323-263FB7D1B3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79246" y="762711"/>
            <a:ext cx="4297875" cy="4329484"/>
          </a:xfrm>
          <a:custGeom>
            <a:avLst/>
            <a:gdLst>
              <a:gd name="connsiteX0" fmla="*/ 3063362 w 5358686"/>
              <a:gd name="connsiteY0" fmla="*/ 3429562 h 3905917"/>
              <a:gd name="connsiteX1" fmla="*/ 4752173 w 5358686"/>
              <a:gd name="connsiteY1" fmla="*/ 3086315 h 3905917"/>
              <a:gd name="connsiteX2" fmla="*/ 5358470 w 5358686"/>
              <a:gd name="connsiteY2" fmla="*/ 1525101 h 3905917"/>
              <a:gd name="connsiteX3" fmla="*/ 4960932 w 5358686"/>
              <a:gd name="connsiteY3" fmla="*/ 466701 h 3905917"/>
              <a:gd name="connsiteX4" fmla="*/ 932230 w 5358686"/>
              <a:gd name="connsiteY4" fmla="*/ 19557 h 3905917"/>
              <a:gd name="connsiteX5" fmla="*/ 62745 w 5358686"/>
              <a:gd name="connsiteY5" fmla="*/ 783491 h 3905917"/>
              <a:gd name="connsiteX6" fmla="*/ 230579 w 5358686"/>
              <a:gd name="connsiteY6" fmla="*/ 2939564 h 3905917"/>
              <a:gd name="connsiteX7" fmla="*/ 2493030 w 5358686"/>
              <a:gd name="connsiteY7" fmla="*/ 3459876 h 3905917"/>
              <a:gd name="connsiteX8" fmla="*/ 2539191 w 5358686"/>
              <a:gd name="connsiteY8" fmla="*/ 3905918 h 3905917"/>
              <a:gd name="connsiteX9" fmla="*/ 3063362 w 5358686"/>
              <a:gd name="connsiteY9" fmla="*/ 3429562 h 3905917"/>
              <a:gd name="connsiteX0" fmla="*/ 3495230 w 5358668"/>
              <a:gd name="connsiteY0" fmla="*/ 3367114 h 3905918"/>
              <a:gd name="connsiteX1" fmla="*/ 4752173 w 5358668"/>
              <a:gd name="connsiteY1" fmla="*/ 3086315 h 3905918"/>
              <a:gd name="connsiteX2" fmla="*/ 5358470 w 5358668"/>
              <a:gd name="connsiteY2" fmla="*/ 1525101 h 3905918"/>
              <a:gd name="connsiteX3" fmla="*/ 4960932 w 5358668"/>
              <a:gd name="connsiteY3" fmla="*/ 466701 h 3905918"/>
              <a:gd name="connsiteX4" fmla="*/ 932230 w 5358668"/>
              <a:gd name="connsiteY4" fmla="*/ 19557 h 3905918"/>
              <a:gd name="connsiteX5" fmla="*/ 62745 w 5358668"/>
              <a:gd name="connsiteY5" fmla="*/ 783491 h 3905918"/>
              <a:gd name="connsiteX6" fmla="*/ 230579 w 5358668"/>
              <a:gd name="connsiteY6" fmla="*/ 2939564 h 3905918"/>
              <a:gd name="connsiteX7" fmla="*/ 2493030 w 5358668"/>
              <a:gd name="connsiteY7" fmla="*/ 3459876 h 3905918"/>
              <a:gd name="connsiteX8" fmla="*/ 2539191 w 5358668"/>
              <a:gd name="connsiteY8" fmla="*/ 3905918 h 3905918"/>
              <a:gd name="connsiteX9" fmla="*/ 3495230 w 5358668"/>
              <a:gd name="connsiteY9" fmla="*/ 3367114 h 3905918"/>
              <a:gd name="connsiteX0" fmla="*/ 3573176 w 5436614"/>
              <a:gd name="connsiteY0" fmla="*/ 3367114 h 3905918"/>
              <a:gd name="connsiteX1" fmla="*/ 4830119 w 5436614"/>
              <a:gd name="connsiteY1" fmla="*/ 3086315 h 3905918"/>
              <a:gd name="connsiteX2" fmla="*/ 5436416 w 5436614"/>
              <a:gd name="connsiteY2" fmla="*/ 1525101 h 3905918"/>
              <a:gd name="connsiteX3" fmla="*/ 5038878 w 5436614"/>
              <a:gd name="connsiteY3" fmla="*/ 466701 h 3905918"/>
              <a:gd name="connsiteX4" fmla="*/ 1010176 w 5436614"/>
              <a:gd name="connsiteY4" fmla="*/ 19557 h 3905918"/>
              <a:gd name="connsiteX5" fmla="*/ 140691 w 5436614"/>
              <a:gd name="connsiteY5" fmla="*/ 783491 h 3905918"/>
              <a:gd name="connsiteX6" fmla="*/ 308525 w 5436614"/>
              <a:gd name="connsiteY6" fmla="*/ 2939564 h 3905918"/>
              <a:gd name="connsiteX7" fmla="*/ 3039861 w 5436614"/>
              <a:gd name="connsiteY7" fmla="*/ 3409918 h 3905918"/>
              <a:gd name="connsiteX8" fmla="*/ 2617137 w 5436614"/>
              <a:gd name="connsiteY8" fmla="*/ 3905918 h 3905918"/>
              <a:gd name="connsiteX9" fmla="*/ 3573176 w 5436614"/>
              <a:gd name="connsiteY9" fmla="*/ 3367114 h 3905918"/>
              <a:gd name="connsiteX0" fmla="*/ 3573176 w 5436614"/>
              <a:gd name="connsiteY0" fmla="*/ 3367114 h 3843470"/>
              <a:gd name="connsiteX1" fmla="*/ 4830119 w 5436614"/>
              <a:gd name="connsiteY1" fmla="*/ 3086315 h 3843470"/>
              <a:gd name="connsiteX2" fmla="*/ 5436416 w 5436614"/>
              <a:gd name="connsiteY2" fmla="*/ 1525101 h 3843470"/>
              <a:gd name="connsiteX3" fmla="*/ 5038878 w 5436614"/>
              <a:gd name="connsiteY3" fmla="*/ 466701 h 3843470"/>
              <a:gd name="connsiteX4" fmla="*/ 1010176 w 5436614"/>
              <a:gd name="connsiteY4" fmla="*/ 19557 h 3843470"/>
              <a:gd name="connsiteX5" fmla="*/ 140691 w 5436614"/>
              <a:gd name="connsiteY5" fmla="*/ 783491 h 3843470"/>
              <a:gd name="connsiteX6" fmla="*/ 308525 w 5436614"/>
              <a:gd name="connsiteY6" fmla="*/ 2939564 h 3843470"/>
              <a:gd name="connsiteX7" fmla="*/ 3039861 w 5436614"/>
              <a:gd name="connsiteY7" fmla="*/ 3409918 h 3843470"/>
              <a:gd name="connsiteX8" fmla="*/ 3123040 w 5436614"/>
              <a:gd name="connsiteY8" fmla="*/ 3843470 h 3843470"/>
              <a:gd name="connsiteX9" fmla="*/ 3573176 w 5436614"/>
              <a:gd name="connsiteY9" fmla="*/ 3367114 h 3843470"/>
              <a:gd name="connsiteX0" fmla="*/ 3733585 w 5436599"/>
              <a:gd name="connsiteY0" fmla="*/ 3417073 h 3843470"/>
              <a:gd name="connsiteX1" fmla="*/ 4830119 w 5436599"/>
              <a:gd name="connsiteY1" fmla="*/ 3086315 h 3843470"/>
              <a:gd name="connsiteX2" fmla="*/ 5436416 w 5436599"/>
              <a:gd name="connsiteY2" fmla="*/ 1525101 h 3843470"/>
              <a:gd name="connsiteX3" fmla="*/ 5038878 w 5436599"/>
              <a:gd name="connsiteY3" fmla="*/ 466701 h 3843470"/>
              <a:gd name="connsiteX4" fmla="*/ 1010176 w 5436599"/>
              <a:gd name="connsiteY4" fmla="*/ 19557 h 3843470"/>
              <a:gd name="connsiteX5" fmla="*/ 140691 w 5436599"/>
              <a:gd name="connsiteY5" fmla="*/ 783491 h 3843470"/>
              <a:gd name="connsiteX6" fmla="*/ 308525 w 5436599"/>
              <a:gd name="connsiteY6" fmla="*/ 2939564 h 3843470"/>
              <a:gd name="connsiteX7" fmla="*/ 3039861 w 5436599"/>
              <a:gd name="connsiteY7" fmla="*/ 3409918 h 3843470"/>
              <a:gd name="connsiteX8" fmla="*/ 3123040 w 5436599"/>
              <a:gd name="connsiteY8" fmla="*/ 3843470 h 3843470"/>
              <a:gd name="connsiteX9" fmla="*/ 3733585 w 5436599"/>
              <a:gd name="connsiteY9" fmla="*/ 3417073 h 3843470"/>
              <a:gd name="connsiteX0" fmla="*/ 3745572 w 5448586"/>
              <a:gd name="connsiteY0" fmla="*/ 3417073 h 3843470"/>
              <a:gd name="connsiteX1" fmla="*/ 4842106 w 5448586"/>
              <a:gd name="connsiteY1" fmla="*/ 3086315 h 3843470"/>
              <a:gd name="connsiteX2" fmla="*/ 5448403 w 5448586"/>
              <a:gd name="connsiteY2" fmla="*/ 1525101 h 3843470"/>
              <a:gd name="connsiteX3" fmla="*/ 5050865 w 5448586"/>
              <a:gd name="connsiteY3" fmla="*/ 466701 h 3843470"/>
              <a:gd name="connsiteX4" fmla="*/ 1022163 w 5448586"/>
              <a:gd name="connsiteY4" fmla="*/ 19557 h 3843470"/>
              <a:gd name="connsiteX5" fmla="*/ 152678 w 5448586"/>
              <a:gd name="connsiteY5" fmla="*/ 783491 h 3843470"/>
              <a:gd name="connsiteX6" fmla="*/ 320512 w 5448586"/>
              <a:gd name="connsiteY6" fmla="*/ 2939564 h 3843470"/>
              <a:gd name="connsiteX7" fmla="*/ 3236934 w 5448586"/>
              <a:gd name="connsiteY7" fmla="*/ 3422408 h 3843470"/>
              <a:gd name="connsiteX8" fmla="*/ 3135027 w 5448586"/>
              <a:gd name="connsiteY8" fmla="*/ 3843470 h 3843470"/>
              <a:gd name="connsiteX9" fmla="*/ 3745572 w 5448586"/>
              <a:gd name="connsiteY9" fmla="*/ 3417073 h 3843470"/>
              <a:gd name="connsiteX0" fmla="*/ 3745572 w 5448586"/>
              <a:gd name="connsiteY0" fmla="*/ 3417073 h 3793511"/>
              <a:gd name="connsiteX1" fmla="*/ 4842106 w 5448586"/>
              <a:gd name="connsiteY1" fmla="*/ 3086315 h 3793511"/>
              <a:gd name="connsiteX2" fmla="*/ 5448403 w 5448586"/>
              <a:gd name="connsiteY2" fmla="*/ 1525101 h 3793511"/>
              <a:gd name="connsiteX3" fmla="*/ 5050865 w 5448586"/>
              <a:gd name="connsiteY3" fmla="*/ 466701 h 3793511"/>
              <a:gd name="connsiteX4" fmla="*/ 1022163 w 5448586"/>
              <a:gd name="connsiteY4" fmla="*/ 19557 h 3793511"/>
              <a:gd name="connsiteX5" fmla="*/ 152678 w 5448586"/>
              <a:gd name="connsiteY5" fmla="*/ 783491 h 3793511"/>
              <a:gd name="connsiteX6" fmla="*/ 320512 w 5448586"/>
              <a:gd name="connsiteY6" fmla="*/ 2939564 h 3793511"/>
              <a:gd name="connsiteX7" fmla="*/ 3236934 w 5448586"/>
              <a:gd name="connsiteY7" fmla="*/ 3422408 h 3793511"/>
              <a:gd name="connsiteX8" fmla="*/ 3233739 w 5448586"/>
              <a:gd name="connsiteY8" fmla="*/ 3793511 h 3793511"/>
              <a:gd name="connsiteX9" fmla="*/ 3745572 w 5448586"/>
              <a:gd name="connsiteY9" fmla="*/ 3417073 h 3793511"/>
              <a:gd name="connsiteX0" fmla="*/ 3745572 w 5452948"/>
              <a:gd name="connsiteY0" fmla="*/ 3417073 h 3793511"/>
              <a:gd name="connsiteX1" fmla="*/ 4928480 w 5452948"/>
              <a:gd name="connsiteY1" fmla="*/ 3061336 h 3793511"/>
              <a:gd name="connsiteX2" fmla="*/ 5448403 w 5452948"/>
              <a:gd name="connsiteY2" fmla="*/ 1525101 h 3793511"/>
              <a:gd name="connsiteX3" fmla="*/ 5050865 w 5452948"/>
              <a:gd name="connsiteY3" fmla="*/ 466701 h 3793511"/>
              <a:gd name="connsiteX4" fmla="*/ 1022163 w 5452948"/>
              <a:gd name="connsiteY4" fmla="*/ 19557 h 3793511"/>
              <a:gd name="connsiteX5" fmla="*/ 152678 w 5452948"/>
              <a:gd name="connsiteY5" fmla="*/ 783491 h 3793511"/>
              <a:gd name="connsiteX6" fmla="*/ 320512 w 5452948"/>
              <a:gd name="connsiteY6" fmla="*/ 2939564 h 3793511"/>
              <a:gd name="connsiteX7" fmla="*/ 3236934 w 5452948"/>
              <a:gd name="connsiteY7" fmla="*/ 3422408 h 3793511"/>
              <a:gd name="connsiteX8" fmla="*/ 3233739 w 5452948"/>
              <a:gd name="connsiteY8" fmla="*/ 3793511 h 3793511"/>
              <a:gd name="connsiteX9" fmla="*/ 3745572 w 5452948"/>
              <a:gd name="connsiteY9" fmla="*/ 3417073 h 3793511"/>
              <a:gd name="connsiteX0" fmla="*/ 3745572 w 5452948"/>
              <a:gd name="connsiteY0" fmla="*/ 3417073 h 3793511"/>
              <a:gd name="connsiteX1" fmla="*/ 4928480 w 5452948"/>
              <a:gd name="connsiteY1" fmla="*/ 3061336 h 3793511"/>
              <a:gd name="connsiteX2" fmla="*/ 5448403 w 5452948"/>
              <a:gd name="connsiteY2" fmla="*/ 1525101 h 3793511"/>
              <a:gd name="connsiteX3" fmla="*/ 5050865 w 5452948"/>
              <a:gd name="connsiteY3" fmla="*/ 466701 h 3793511"/>
              <a:gd name="connsiteX4" fmla="*/ 1022163 w 5452948"/>
              <a:gd name="connsiteY4" fmla="*/ 19557 h 3793511"/>
              <a:gd name="connsiteX5" fmla="*/ 152678 w 5452948"/>
              <a:gd name="connsiteY5" fmla="*/ 783491 h 3793511"/>
              <a:gd name="connsiteX6" fmla="*/ 320512 w 5452948"/>
              <a:gd name="connsiteY6" fmla="*/ 2939564 h 3793511"/>
              <a:gd name="connsiteX7" fmla="*/ 3236934 w 5452948"/>
              <a:gd name="connsiteY7" fmla="*/ 3422408 h 3793511"/>
              <a:gd name="connsiteX8" fmla="*/ 3233739 w 5452948"/>
              <a:gd name="connsiteY8" fmla="*/ 3793511 h 3793511"/>
              <a:gd name="connsiteX9" fmla="*/ 3745572 w 5452948"/>
              <a:gd name="connsiteY9" fmla="*/ 3417073 h 3793511"/>
              <a:gd name="connsiteX0" fmla="*/ 3744403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44403 w 5451779"/>
              <a:gd name="connsiteY9" fmla="*/ 3417073 h 3793511"/>
              <a:gd name="connsiteX0" fmla="*/ 3744403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44403 w 5451779"/>
              <a:gd name="connsiteY9" fmla="*/ 3417073 h 3793511"/>
              <a:gd name="connsiteX0" fmla="*/ 3798149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98149 w 5451779"/>
              <a:gd name="connsiteY9" fmla="*/ 3417073 h 3793511"/>
              <a:gd name="connsiteX0" fmla="*/ 3798149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98149 w 5451779"/>
              <a:gd name="connsiteY9" fmla="*/ 3417073 h 3793511"/>
              <a:gd name="connsiteX0" fmla="*/ 3798149 w 5451779"/>
              <a:gd name="connsiteY0" fmla="*/ 3417073 h 3688651"/>
              <a:gd name="connsiteX1" fmla="*/ 4927311 w 5451779"/>
              <a:gd name="connsiteY1" fmla="*/ 3061336 h 3688651"/>
              <a:gd name="connsiteX2" fmla="*/ 5447234 w 5451779"/>
              <a:gd name="connsiteY2" fmla="*/ 1525101 h 3688651"/>
              <a:gd name="connsiteX3" fmla="*/ 5049696 w 5451779"/>
              <a:gd name="connsiteY3" fmla="*/ 466701 h 3688651"/>
              <a:gd name="connsiteX4" fmla="*/ 1020994 w 5451779"/>
              <a:gd name="connsiteY4" fmla="*/ 19557 h 3688651"/>
              <a:gd name="connsiteX5" fmla="*/ 151509 w 5451779"/>
              <a:gd name="connsiteY5" fmla="*/ 783491 h 3688651"/>
              <a:gd name="connsiteX6" fmla="*/ 319343 w 5451779"/>
              <a:gd name="connsiteY6" fmla="*/ 2939564 h 3688651"/>
              <a:gd name="connsiteX7" fmla="*/ 3217850 w 5451779"/>
              <a:gd name="connsiteY7" fmla="*/ 3422408 h 3688651"/>
              <a:gd name="connsiteX8" fmla="*/ 3195189 w 5451779"/>
              <a:gd name="connsiteY8" fmla="*/ 3688651 h 3688651"/>
              <a:gd name="connsiteX9" fmla="*/ 3798149 w 5451779"/>
              <a:gd name="connsiteY9" fmla="*/ 3417073 h 3688651"/>
              <a:gd name="connsiteX0" fmla="*/ 3798149 w 5451779"/>
              <a:gd name="connsiteY0" fmla="*/ 3417073 h 3688651"/>
              <a:gd name="connsiteX1" fmla="*/ 4927311 w 5451779"/>
              <a:gd name="connsiteY1" fmla="*/ 3061336 h 3688651"/>
              <a:gd name="connsiteX2" fmla="*/ 5447234 w 5451779"/>
              <a:gd name="connsiteY2" fmla="*/ 1525101 h 3688651"/>
              <a:gd name="connsiteX3" fmla="*/ 5049696 w 5451779"/>
              <a:gd name="connsiteY3" fmla="*/ 466701 h 3688651"/>
              <a:gd name="connsiteX4" fmla="*/ 1020994 w 5451779"/>
              <a:gd name="connsiteY4" fmla="*/ 19557 h 3688651"/>
              <a:gd name="connsiteX5" fmla="*/ 151509 w 5451779"/>
              <a:gd name="connsiteY5" fmla="*/ 783491 h 3688651"/>
              <a:gd name="connsiteX6" fmla="*/ 319343 w 5451779"/>
              <a:gd name="connsiteY6" fmla="*/ 2939564 h 3688651"/>
              <a:gd name="connsiteX7" fmla="*/ 3217850 w 5451779"/>
              <a:gd name="connsiteY7" fmla="*/ 3422408 h 3688651"/>
              <a:gd name="connsiteX8" fmla="*/ 3195189 w 5451779"/>
              <a:gd name="connsiteY8" fmla="*/ 3688651 h 3688651"/>
              <a:gd name="connsiteX9" fmla="*/ 3798149 w 5451779"/>
              <a:gd name="connsiteY9" fmla="*/ 3417073 h 3688651"/>
              <a:gd name="connsiteX0" fmla="*/ 3798149 w 5451779"/>
              <a:gd name="connsiteY0" fmla="*/ 3417073 h 3688651"/>
              <a:gd name="connsiteX1" fmla="*/ 4927311 w 5451779"/>
              <a:gd name="connsiteY1" fmla="*/ 3061336 h 3688651"/>
              <a:gd name="connsiteX2" fmla="*/ 5447234 w 5451779"/>
              <a:gd name="connsiteY2" fmla="*/ 1525101 h 3688651"/>
              <a:gd name="connsiteX3" fmla="*/ 5049696 w 5451779"/>
              <a:gd name="connsiteY3" fmla="*/ 466701 h 3688651"/>
              <a:gd name="connsiteX4" fmla="*/ 1020994 w 5451779"/>
              <a:gd name="connsiteY4" fmla="*/ 19557 h 3688651"/>
              <a:gd name="connsiteX5" fmla="*/ 151509 w 5451779"/>
              <a:gd name="connsiteY5" fmla="*/ 783491 h 3688651"/>
              <a:gd name="connsiteX6" fmla="*/ 319343 w 5451779"/>
              <a:gd name="connsiteY6" fmla="*/ 2939564 h 3688651"/>
              <a:gd name="connsiteX7" fmla="*/ 3217850 w 5451779"/>
              <a:gd name="connsiteY7" fmla="*/ 3422408 h 3688651"/>
              <a:gd name="connsiteX8" fmla="*/ 3195189 w 5451779"/>
              <a:gd name="connsiteY8" fmla="*/ 3688651 h 3688651"/>
              <a:gd name="connsiteX9" fmla="*/ 3798149 w 5451779"/>
              <a:gd name="connsiteY9" fmla="*/ 3417073 h 3688651"/>
              <a:gd name="connsiteX0" fmla="*/ 3850484 w 5451779"/>
              <a:gd name="connsiteY0" fmla="*/ 3417073 h 3688651"/>
              <a:gd name="connsiteX1" fmla="*/ 4927311 w 5451779"/>
              <a:gd name="connsiteY1" fmla="*/ 3061336 h 3688651"/>
              <a:gd name="connsiteX2" fmla="*/ 5447234 w 5451779"/>
              <a:gd name="connsiteY2" fmla="*/ 1525101 h 3688651"/>
              <a:gd name="connsiteX3" fmla="*/ 5049696 w 5451779"/>
              <a:gd name="connsiteY3" fmla="*/ 466701 h 3688651"/>
              <a:gd name="connsiteX4" fmla="*/ 1020994 w 5451779"/>
              <a:gd name="connsiteY4" fmla="*/ 19557 h 3688651"/>
              <a:gd name="connsiteX5" fmla="*/ 151509 w 5451779"/>
              <a:gd name="connsiteY5" fmla="*/ 783491 h 3688651"/>
              <a:gd name="connsiteX6" fmla="*/ 319343 w 5451779"/>
              <a:gd name="connsiteY6" fmla="*/ 2939564 h 3688651"/>
              <a:gd name="connsiteX7" fmla="*/ 3217850 w 5451779"/>
              <a:gd name="connsiteY7" fmla="*/ 3422408 h 3688651"/>
              <a:gd name="connsiteX8" fmla="*/ 3195189 w 5451779"/>
              <a:gd name="connsiteY8" fmla="*/ 3688651 h 3688651"/>
              <a:gd name="connsiteX9" fmla="*/ 3850484 w 5451779"/>
              <a:gd name="connsiteY9" fmla="*/ 3417073 h 3688651"/>
              <a:gd name="connsiteX0" fmla="*/ 3850484 w 5451779"/>
              <a:gd name="connsiteY0" fmla="*/ 3417073 h 3663685"/>
              <a:gd name="connsiteX1" fmla="*/ 4927311 w 5451779"/>
              <a:gd name="connsiteY1" fmla="*/ 3061336 h 3663685"/>
              <a:gd name="connsiteX2" fmla="*/ 5447234 w 5451779"/>
              <a:gd name="connsiteY2" fmla="*/ 1525101 h 3663685"/>
              <a:gd name="connsiteX3" fmla="*/ 5049696 w 5451779"/>
              <a:gd name="connsiteY3" fmla="*/ 466701 h 3663685"/>
              <a:gd name="connsiteX4" fmla="*/ 1020994 w 5451779"/>
              <a:gd name="connsiteY4" fmla="*/ 19557 h 3663685"/>
              <a:gd name="connsiteX5" fmla="*/ 151509 w 5451779"/>
              <a:gd name="connsiteY5" fmla="*/ 783491 h 3663685"/>
              <a:gd name="connsiteX6" fmla="*/ 319343 w 5451779"/>
              <a:gd name="connsiteY6" fmla="*/ 2939564 h 3663685"/>
              <a:gd name="connsiteX7" fmla="*/ 3217850 w 5451779"/>
              <a:gd name="connsiteY7" fmla="*/ 3422408 h 3663685"/>
              <a:gd name="connsiteX8" fmla="*/ 3195190 w 5451779"/>
              <a:gd name="connsiteY8" fmla="*/ 3663685 h 3663685"/>
              <a:gd name="connsiteX9" fmla="*/ 3850484 w 5451779"/>
              <a:gd name="connsiteY9" fmla="*/ 3417073 h 3663685"/>
              <a:gd name="connsiteX0" fmla="*/ 3850484 w 5451779"/>
              <a:gd name="connsiteY0" fmla="*/ 3417073 h 3663685"/>
              <a:gd name="connsiteX1" fmla="*/ 4927311 w 5451779"/>
              <a:gd name="connsiteY1" fmla="*/ 3061336 h 3663685"/>
              <a:gd name="connsiteX2" fmla="*/ 5447234 w 5451779"/>
              <a:gd name="connsiteY2" fmla="*/ 1525101 h 3663685"/>
              <a:gd name="connsiteX3" fmla="*/ 5049696 w 5451779"/>
              <a:gd name="connsiteY3" fmla="*/ 466701 h 3663685"/>
              <a:gd name="connsiteX4" fmla="*/ 1020994 w 5451779"/>
              <a:gd name="connsiteY4" fmla="*/ 19557 h 3663685"/>
              <a:gd name="connsiteX5" fmla="*/ 151509 w 5451779"/>
              <a:gd name="connsiteY5" fmla="*/ 783491 h 3663685"/>
              <a:gd name="connsiteX6" fmla="*/ 319343 w 5451779"/>
              <a:gd name="connsiteY6" fmla="*/ 2939564 h 3663685"/>
              <a:gd name="connsiteX7" fmla="*/ 3217850 w 5451779"/>
              <a:gd name="connsiteY7" fmla="*/ 3422408 h 3663685"/>
              <a:gd name="connsiteX8" fmla="*/ 3195190 w 5451779"/>
              <a:gd name="connsiteY8" fmla="*/ 3663685 h 3663685"/>
              <a:gd name="connsiteX9" fmla="*/ 3850484 w 5451779"/>
              <a:gd name="connsiteY9" fmla="*/ 3417073 h 3663685"/>
              <a:gd name="connsiteX0" fmla="*/ 3873290 w 5474585"/>
              <a:gd name="connsiteY0" fmla="*/ 3417073 h 3663685"/>
              <a:gd name="connsiteX1" fmla="*/ 4950117 w 5474585"/>
              <a:gd name="connsiteY1" fmla="*/ 3061336 h 3663685"/>
              <a:gd name="connsiteX2" fmla="*/ 5470040 w 5474585"/>
              <a:gd name="connsiteY2" fmla="*/ 1525101 h 3663685"/>
              <a:gd name="connsiteX3" fmla="*/ 5072502 w 5474585"/>
              <a:gd name="connsiteY3" fmla="*/ 466701 h 3663685"/>
              <a:gd name="connsiteX4" fmla="*/ 1407509 w 5474585"/>
              <a:gd name="connsiteY4" fmla="*/ 19557 h 3663685"/>
              <a:gd name="connsiteX5" fmla="*/ 174315 w 5474585"/>
              <a:gd name="connsiteY5" fmla="*/ 783491 h 3663685"/>
              <a:gd name="connsiteX6" fmla="*/ 342149 w 5474585"/>
              <a:gd name="connsiteY6" fmla="*/ 2939564 h 3663685"/>
              <a:gd name="connsiteX7" fmla="*/ 3240656 w 5474585"/>
              <a:gd name="connsiteY7" fmla="*/ 3422408 h 3663685"/>
              <a:gd name="connsiteX8" fmla="*/ 3217996 w 5474585"/>
              <a:gd name="connsiteY8" fmla="*/ 3663685 h 3663685"/>
              <a:gd name="connsiteX9" fmla="*/ 3873290 w 5474585"/>
              <a:gd name="connsiteY9" fmla="*/ 3417073 h 3663685"/>
              <a:gd name="connsiteX0" fmla="*/ 3782561 w 5383856"/>
              <a:gd name="connsiteY0" fmla="*/ 3417073 h 3663685"/>
              <a:gd name="connsiteX1" fmla="*/ 4859388 w 5383856"/>
              <a:gd name="connsiteY1" fmla="*/ 3061336 h 3663685"/>
              <a:gd name="connsiteX2" fmla="*/ 5379311 w 5383856"/>
              <a:gd name="connsiteY2" fmla="*/ 1525101 h 3663685"/>
              <a:gd name="connsiteX3" fmla="*/ 4981773 w 5383856"/>
              <a:gd name="connsiteY3" fmla="*/ 466701 h 3663685"/>
              <a:gd name="connsiteX4" fmla="*/ 1316780 w 5383856"/>
              <a:gd name="connsiteY4" fmla="*/ 19557 h 3663685"/>
              <a:gd name="connsiteX5" fmla="*/ 271711 w 5383856"/>
              <a:gd name="connsiteY5" fmla="*/ 783491 h 3663685"/>
              <a:gd name="connsiteX6" fmla="*/ 251420 w 5383856"/>
              <a:gd name="connsiteY6" fmla="*/ 2939564 h 3663685"/>
              <a:gd name="connsiteX7" fmla="*/ 3149927 w 5383856"/>
              <a:gd name="connsiteY7" fmla="*/ 3422408 h 3663685"/>
              <a:gd name="connsiteX8" fmla="*/ 3127267 w 5383856"/>
              <a:gd name="connsiteY8" fmla="*/ 3663685 h 3663685"/>
              <a:gd name="connsiteX9" fmla="*/ 3782561 w 5383856"/>
              <a:gd name="connsiteY9" fmla="*/ 3417073 h 3663685"/>
              <a:gd name="connsiteX0" fmla="*/ 3580559 w 5181854"/>
              <a:gd name="connsiteY0" fmla="*/ 3417073 h 3663685"/>
              <a:gd name="connsiteX1" fmla="*/ 4657386 w 5181854"/>
              <a:gd name="connsiteY1" fmla="*/ 3061336 h 3663685"/>
              <a:gd name="connsiteX2" fmla="*/ 5177309 w 5181854"/>
              <a:gd name="connsiteY2" fmla="*/ 1525101 h 3663685"/>
              <a:gd name="connsiteX3" fmla="*/ 4779771 w 5181854"/>
              <a:gd name="connsiteY3" fmla="*/ 466701 h 3663685"/>
              <a:gd name="connsiteX4" fmla="*/ 1114778 w 5181854"/>
              <a:gd name="connsiteY4" fmla="*/ 19557 h 3663685"/>
              <a:gd name="connsiteX5" fmla="*/ 69709 w 5181854"/>
              <a:gd name="connsiteY5" fmla="*/ 783491 h 3663685"/>
              <a:gd name="connsiteX6" fmla="*/ 413129 w 5181854"/>
              <a:gd name="connsiteY6" fmla="*/ 3002561 h 3663685"/>
              <a:gd name="connsiteX7" fmla="*/ 2947925 w 5181854"/>
              <a:gd name="connsiteY7" fmla="*/ 3422408 h 3663685"/>
              <a:gd name="connsiteX8" fmla="*/ 2925265 w 5181854"/>
              <a:gd name="connsiteY8" fmla="*/ 3663685 h 3663685"/>
              <a:gd name="connsiteX9" fmla="*/ 3580559 w 5181854"/>
              <a:gd name="connsiteY9" fmla="*/ 3417073 h 3663685"/>
              <a:gd name="connsiteX0" fmla="*/ 3568134 w 5169429"/>
              <a:gd name="connsiteY0" fmla="*/ 3417073 h 3663685"/>
              <a:gd name="connsiteX1" fmla="*/ 4644961 w 5169429"/>
              <a:gd name="connsiteY1" fmla="*/ 3061336 h 3663685"/>
              <a:gd name="connsiteX2" fmla="*/ 5164884 w 5169429"/>
              <a:gd name="connsiteY2" fmla="*/ 1525101 h 3663685"/>
              <a:gd name="connsiteX3" fmla="*/ 4767346 w 5169429"/>
              <a:gd name="connsiteY3" fmla="*/ 466701 h 3663685"/>
              <a:gd name="connsiteX4" fmla="*/ 1102353 w 5169429"/>
              <a:gd name="connsiteY4" fmla="*/ 19557 h 3663685"/>
              <a:gd name="connsiteX5" fmla="*/ 57284 w 5169429"/>
              <a:gd name="connsiteY5" fmla="*/ 783491 h 3663685"/>
              <a:gd name="connsiteX6" fmla="*/ 438330 w 5169429"/>
              <a:gd name="connsiteY6" fmla="*/ 3020560 h 3663685"/>
              <a:gd name="connsiteX7" fmla="*/ 2935500 w 5169429"/>
              <a:gd name="connsiteY7" fmla="*/ 3422408 h 3663685"/>
              <a:gd name="connsiteX8" fmla="*/ 2912840 w 5169429"/>
              <a:gd name="connsiteY8" fmla="*/ 3663685 h 3663685"/>
              <a:gd name="connsiteX9" fmla="*/ 3568134 w 5169429"/>
              <a:gd name="connsiteY9" fmla="*/ 3417073 h 3663685"/>
              <a:gd name="connsiteX0" fmla="*/ 3568133 w 5169428"/>
              <a:gd name="connsiteY0" fmla="*/ 3417073 h 3663685"/>
              <a:gd name="connsiteX1" fmla="*/ 4644960 w 5169428"/>
              <a:gd name="connsiteY1" fmla="*/ 3061336 h 3663685"/>
              <a:gd name="connsiteX2" fmla="*/ 5164883 w 5169428"/>
              <a:gd name="connsiteY2" fmla="*/ 1525101 h 3663685"/>
              <a:gd name="connsiteX3" fmla="*/ 4767345 w 5169428"/>
              <a:gd name="connsiteY3" fmla="*/ 466701 h 3663685"/>
              <a:gd name="connsiteX4" fmla="*/ 1102352 w 5169428"/>
              <a:gd name="connsiteY4" fmla="*/ 19557 h 3663685"/>
              <a:gd name="connsiteX5" fmla="*/ 57283 w 5169428"/>
              <a:gd name="connsiteY5" fmla="*/ 783491 h 3663685"/>
              <a:gd name="connsiteX6" fmla="*/ 438329 w 5169428"/>
              <a:gd name="connsiteY6" fmla="*/ 2930565 h 3663685"/>
              <a:gd name="connsiteX7" fmla="*/ 2935499 w 5169428"/>
              <a:gd name="connsiteY7" fmla="*/ 3422408 h 3663685"/>
              <a:gd name="connsiteX8" fmla="*/ 2912839 w 5169428"/>
              <a:gd name="connsiteY8" fmla="*/ 3663685 h 3663685"/>
              <a:gd name="connsiteX9" fmla="*/ 3568133 w 5169428"/>
              <a:gd name="connsiteY9" fmla="*/ 3417073 h 3663685"/>
              <a:gd name="connsiteX0" fmla="*/ 3560828 w 5162123"/>
              <a:gd name="connsiteY0" fmla="*/ 3417073 h 3663685"/>
              <a:gd name="connsiteX1" fmla="*/ 4637655 w 5162123"/>
              <a:gd name="connsiteY1" fmla="*/ 3061336 h 3663685"/>
              <a:gd name="connsiteX2" fmla="*/ 5157578 w 5162123"/>
              <a:gd name="connsiteY2" fmla="*/ 1525101 h 3663685"/>
              <a:gd name="connsiteX3" fmla="*/ 4760040 w 5162123"/>
              <a:gd name="connsiteY3" fmla="*/ 466701 h 3663685"/>
              <a:gd name="connsiteX4" fmla="*/ 1095047 w 5162123"/>
              <a:gd name="connsiteY4" fmla="*/ 19557 h 3663685"/>
              <a:gd name="connsiteX5" fmla="*/ 49978 w 5162123"/>
              <a:gd name="connsiteY5" fmla="*/ 783491 h 3663685"/>
              <a:gd name="connsiteX6" fmla="*/ 456108 w 5162123"/>
              <a:gd name="connsiteY6" fmla="*/ 2921566 h 3663685"/>
              <a:gd name="connsiteX7" fmla="*/ 2928194 w 5162123"/>
              <a:gd name="connsiteY7" fmla="*/ 3422408 h 3663685"/>
              <a:gd name="connsiteX8" fmla="*/ 2905534 w 5162123"/>
              <a:gd name="connsiteY8" fmla="*/ 3663685 h 3663685"/>
              <a:gd name="connsiteX9" fmla="*/ 3560828 w 5162123"/>
              <a:gd name="connsiteY9" fmla="*/ 3417073 h 3663685"/>
              <a:gd name="connsiteX0" fmla="*/ 3560828 w 5157795"/>
              <a:gd name="connsiteY0" fmla="*/ 3417903 h 3664515"/>
              <a:gd name="connsiteX1" fmla="*/ 4637655 w 5157795"/>
              <a:gd name="connsiteY1" fmla="*/ 3062166 h 3664515"/>
              <a:gd name="connsiteX2" fmla="*/ 5157578 w 5157795"/>
              <a:gd name="connsiteY2" fmla="*/ 1525931 h 3664515"/>
              <a:gd name="connsiteX3" fmla="*/ 4672248 w 5157795"/>
              <a:gd name="connsiteY3" fmla="*/ 449532 h 3664515"/>
              <a:gd name="connsiteX4" fmla="*/ 1095047 w 5157795"/>
              <a:gd name="connsiteY4" fmla="*/ 20387 h 3664515"/>
              <a:gd name="connsiteX5" fmla="*/ 49978 w 5157795"/>
              <a:gd name="connsiteY5" fmla="*/ 784321 h 3664515"/>
              <a:gd name="connsiteX6" fmla="*/ 456108 w 5157795"/>
              <a:gd name="connsiteY6" fmla="*/ 2922396 h 3664515"/>
              <a:gd name="connsiteX7" fmla="*/ 2928194 w 5157795"/>
              <a:gd name="connsiteY7" fmla="*/ 3423238 h 3664515"/>
              <a:gd name="connsiteX8" fmla="*/ 2905534 w 5157795"/>
              <a:gd name="connsiteY8" fmla="*/ 3664515 h 3664515"/>
              <a:gd name="connsiteX9" fmla="*/ 3560828 w 5157795"/>
              <a:gd name="connsiteY9" fmla="*/ 3417903 h 3664515"/>
              <a:gd name="connsiteX0" fmla="*/ 3560828 w 5157966"/>
              <a:gd name="connsiteY0" fmla="*/ 3417903 h 3664515"/>
              <a:gd name="connsiteX1" fmla="*/ 4625113 w 5157966"/>
              <a:gd name="connsiteY1" fmla="*/ 2972172 h 3664515"/>
              <a:gd name="connsiteX2" fmla="*/ 5157578 w 5157966"/>
              <a:gd name="connsiteY2" fmla="*/ 1525931 h 3664515"/>
              <a:gd name="connsiteX3" fmla="*/ 4672248 w 5157966"/>
              <a:gd name="connsiteY3" fmla="*/ 449532 h 3664515"/>
              <a:gd name="connsiteX4" fmla="*/ 1095047 w 5157966"/>
              <a:gd name="connsiteY4" fmla="*/ 20387 h 3664515"/>
              <a:gd name="connsiteX5" fmla="*/ 49978 w 5157966"/>
              <a:gd name="connsiteY5" fmla="*/ 784321 h 3664515"/>
              <a:gd name="connsiteX6" fmla="*/ 456108 w 5157966"/>
              <a:gd name="connsiteY6" fmla="*/ 2922396 h 3664515"/>
              <a:gd name="connsiteX7" fmla="*/ 2928194 w 5157966"/>
              <a:gd name="connsiteY7" fmla="*/ 3423238 h 3664515"/>
              <a:gd name="connsiteX8" fmla="*/ 2905534 w 5157966"/>
              <a:gd name="connsiteY8" fmla="*/ 3664515 h 3664515"/>
              <a:gd name="connsiteX9" fmla="*/ 3560828 w 5157966"/>
              <a:gd name="connsiteY9" fmla="*/ 3417903 h 3664515"/>
              <a:gd name="connsiteX0" fmla="*/ 3560828 w 5157966"/>
              <a:gd name="connsiteY0" fmla="*/ 3417903 h 3664515"/>
              <a:gd name="connsiteX1" fmla="*/ 4625113 w 5157966"/>
              <a:gd name="connsiteY1" fmla="*/ 2972172 h 3664515"/>
              <a:gd name="connsiteX2" fmla="*/ 5157578 w 5157966"/>
              <a:gd name="connsiteY2" fmla="*/ 1606926 h 3664515"/>
              <a:gd name="connsiteX3" fmla="*/ 4672248 w 5157966"/>
              <a:gd name="connsiteY3" fmla="*/ 449532 h 3664515"/>
              <a:gd name="connsiteX4" fmla="*/ 1095047 w 5157966"/>
              <a:gd name="connsiteY4" fmla="*/ 20387 h 3664515"/>
              <a:gd name="connsiteX5" fmla="*/ 49978 w 5157966"/>
              <a:gd name="connsiteY5" fmla="*/ 784321 h 3664515"/>
              <a:gd name="connsiteX6" fmla="*/ 456108 w 5157966"/>
              <a:gd name="connsiteY6" fmla="*/ 2922396 h 3664515"/>
              <a:gd name="connsiteX7" fmla="*/ 2928194 w 5157966"/>
              <a:gd name="connsiteY7" fmla="*/ 3423238 h 3664515"/>
              <a:gd name="connsiteX8" fmla="*/ 2905534 w 5157966"/>
              <a:gd name="connsiteY8" fmla="*/ 3664515 h 3664515"/>
              <a:gd name="connsiteX9" fmla="*/ 3560828 w 5157966"/>
              <a:gd name="connsiteY9" fmla="*/ 3417903 h 3664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157966" h="3664515">
                <a:moveTo>
                  <a:pt x="3560828" y="3417903"/>
                </a:moveTo>
                <a:cubicBezTo>
                  <a:pt x="4020373" y="3449733"/>
                  <a:pt x="4358988" y="3274001"/>
                  <a:pt x="4625113" y="2972172"/>
                </a:cubicBezTo>
                <a:cubicBezTo>
                  <a:pt x="4891238" y="2670343"/>
                  <a:pt x="5149722" y="2027366"/>
                  <a:pt x="5157578" y="1606926"/>
                </a:cubicBezTo>
                <a:cubicBezTo>
                  <a:pt x="5165434" y="1186486"/>
                  <a:pt x="5055868" y="699491"/>
                  <a:pt x="4672248" y="449532"/>
                </a:cubicBezTo>
                <a:cubicBezTo>
                  <a:pt x="4230479" y="245182"/>
                  <a:pt x="2144491" y="-85439"/>
                  <a:pt x="1095047" y="20387"/>
                </a:cubicBezTo>
                <a:cubicBezTo>
                  <a:pt x="609596" y="84599"/>
                  <a:pt x="156468" y="300653"/>
                  <a:pt x="49978" y="784321"/>
                </a:cubicBezTo>
                <a:cubicBezTo>
                  <a:pt x="-56512" y="1267989"/>
                  <a:pt x="-23595" y="2482577"/>
                  <a:pt x="456108" y="2922396"/>
                </a:cubicBezTo>
                <a:cubicBezTo>
                  <a:pt x="935811" y="3362215"/>
                  <a:pt x="1626172" y="3439085"/>
                  <a:pt x="2928194" y="3423238"/>
                </a:cubicBezTo>
                <a:cubicBezTo>
                  <a:pt x="2961858" y="3542568"/>
                  <a:pt x="2958691" y="3539928"/>
                  <a:pt x="2905534" y="3664515"/>
                </a:cubicBezTo>
                <a:cubicBezTo>
                  <a:pt x="3294758" y="3581805"/>
                  <a:pt x="3560828" y="3417903"/>
                  <a:pt x="3560828" y="3417903"/>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9FA593DB-76E0-F467-F016-18B0FEF1CBFB}"/>
              </a:ext>
            </a:extLst>
          </p:cNvPr>
          <p:cNvSpPr>
            <a:spLocks noGrp="1"/>
          </p:cNvSpPr>
          <p:nvPr>
            <p:ph type="title"/>
          </p:nvPr>
        </p:nvSpPr>
        <p:spPr>
          <a:xfrm>
            <a:off x="8151549" y="1407381"/>
            <a:ext cx="3330106" cy="2904121"/>
          </a:xfrm>
        </p:spPr>
        <p:txBody>
          <a:bodyPr vert="horz" lIns="91440" tIns="45720" rIns="91440" bIns="45720" rtlCol="0" anchor="ctr">
            <a:normAutofit/>
          </a:bodyPr>
          <a:lstStyle/>
          <a:p>
            <a:pPr algn="ctr"/>
            <a:r>
              <a:rPr lang="en-US"/>
              <a:t>Topics</a:t>
            </a:r>
          </a:p>
        </p:txBody>
      </p:sp>
      <p:sp>
        <p:nvSpPr>
          <p:cNvPr id="15" name="Freeform: Shape 14">
            <a:extLst>
              <a:ext uri="{FF2B5EF4-FFF2-40B4-BE49-F238E27FC236}">
                <a16:creationId xmlns:a16="http://schemas.microsoft.com/office/drawing/2014/main" id="{33366780-B46E-437C-812E-406B7500D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27663" y="782008"/>
            <a:ext cx="4297875" cy="4329484"/>
          </a:xfrm>
          <a:custGeom>
            <a:avLst/>
            <a:gdLst>
              <a:gd name="connsiteX0" fmla="*/ 3063362 w 5358686"/>
              <a:gd name="connsiteY0" fmla="*/ 3429562 h 3905917"/>
              <a:gd name="connsiteX1" fmla="*/ 4752173 w 5358686"/>
              <a:gd name="connsiteY1" fmla="*/ 3086315 h 3905917"/>
              <a:gd name="connsiteX2" fmla="*/ 5358470 w 5358686"/>
              <a:gd name="connsiteY2" fmla="*/ 1525101 h 3905917"/>
              <a:gd name="connsiteX3" fmla="*/ 4960932 w 5358686"/>
              <a:gd name="connsiteY3" fmla="*/ 466701 h 3905917"/>
              <a:gd name="connsiteX4" fmla="*/ 932230 w 5358686"/>
              <a:gd name="connsiteY4" fmla="*/ 19557 h 3905917"/>
              <a:gd name="connsiteX5" fmla="*/ 62745 w 5358686"/>
              <a:gd name="connsiteY5" fmla="*/ 783491 h 3905917"/>
              <a:gd name="connsiteX6" fmla="*/ 230579 w 5358686"/>
              <a:gd name="connsiteY6" fmla="*/ 2939564 h 3905917"/>
              <a:gd name="connsiteX7" fmla="*/ 2493030 w 5358686"/>
              <a:gd name="connsiteY7" fmla="*/ 3459876 h 3905917"/>
              <a:gd name="connsiteX8" fmla="*/ 2539191 w 5358686"/>
              <a:gd name="connsiteY8" fmla="*/ 3905918 h 3905917"/>
              <a:gd name="connsiteX9" fmla="*/ 3063362 w 5358686"/>
              <a:gd name="connsiteY9" fmla="*/ 3429562 h 3905917"/>
              <a:gd name="connsiteX0" fmla="*/ 3495230 w 5358668"/>
              <a:gd name="connsiteY0" fmla="*/ 3367114 h 3905918"/>
              <a:gd name="connsiteX1" fmla="*/ 4752173 w 5358668"/>
              <a:gd name="connsiteY1" fmla="*/ 3086315 h 3905918"/>
              <a:gd name="connsiteX2" fmla="*/ 5358470 w 5358668"/>
              <a:gd name="connsiteY2" fmla="*/ 1525101 h 3905918"/>
              <a:gd name="connsiteX3" fmla="*/ 4960932 w 5358668"/>
              <a:gd name="connsiteY3" fmla="*/ 466701 h 3905918"/>
              <a:gd name="connsiteX4" fmla="*/ 932230 w 5358668"/>
              <a:gd name="connsiteY4" fmla="*/ 19557 h 3905918"/>
              <a:gd name="connsiteX5" fmla="*/ 62745 w 5358668"/>
              <a:gd name="connsiteY5" fmla="*/ 783491 h 3905918"/>
              <a:gd name="connsiteX6" fmla="*/ 230579 w 5358668"/>
              <a:gd name="connsiteY6" fmla="*/ 2939564 h 3905918"/>
              <a:gd name="connsiteX7" fmla="*/ 2493030 w 5358668"/>
              <a:gd name="connsiteY7" fmla="*/ 3459876 h 3905918"/>
              <a:gd name="connsiteX8" fmla="*/ 2539191 w 5358668"/>
              <a:gd name="connsiteY8" fmla="*/ 3905918 h 3905918"/>
              <a:gd name="connsiteX9" fmla="*/ 3495230 w 5358668"/>
              <a:gd name="connsiteY9" fmla="*/ 3367114 h 3905918"/>
              <a:gd name="connsiteX0" fmla="*/ 3573176 w 5436614"/>
              <a:gd name="connsiteY0" fmla="*/ 3367114 h 3905918"/>
              <a:gd name="connsiteX1" fmla="*/ 4830119 w 5436614"/>
              <a:gd name="connsiteY1" fmla="*/ 3086315 h 3905918"/>
              <a:gd name="connsiteX2" fmla="*/ 5436416 w 5436614"/>
              <a:gd name="connsiteY2" fmla="*/ 1525101 h 3905918"/>
              <a:gd name="connsiteX3" fmla="*/ 5038878 w 5436614"/>
              <a:gd name="connsiteY3" fmla="*/ 466701 h 3905918"/>
              <a:gd name="connsiteX4" fmla="*/ 1010176 w 5436614"/>
              <a:gd name="connsiteY4" fmla="*/ 19557 h 3905918"/>
              <a:gd name="connsiteX5" fmla="*/ 140691 w 5436614"/>
              <a:gd name="connsiteY5" fmla="*/ 783491 h 3905918"/>
              <a:gd name="connsiteX6" fmla="*/ 308525 w 5436614"/>
              <a:gd name="connsiteY6" fmla="*/ 2939564 h 3905918"/>
              <a:gd name="connsiteX7" fmla="*/ 3039861 w 5436614"/>
              <a:gd name="connsiteY7" fmla="*/ 3409918 h 3905918"/>
              <a:gd name="connsiteX8" fmla="*/ 2617137 w 5436614"/>
              <a:gd name="connsiteY8" fmla="*/ 3905918 h 3905918"/>
              <a:gd name="connsiteX9" fmla="*/ 3573176 w 5436614"/>
              <a:gd name="connsiteY9" fmla="*/ 3367114 h 3905918"/>
              <a:gd name="connsiteX0" fmla="*/ 3573176 w 5436614"/>
              <a:gd name="connsiteY0" fmla="*/ 3367114 h 3843470"/>
              <a:gd name="connsiteX1" fmla="*/ 4830119 w 5436614"/>
              <a:gd name="connsiteY1" fmla="*/ 3086315 h 3843470"/>
              <a:gd name="connsiteX2" fmla="*/ 5436416 w 5436614"/>
              <a:gd name="connsiteY2" fmla="*/ 1525101 h 3843470"/>
              <a:gd name="connsiteX3" fmla="*/ 5038878 w 5436614"/>
              <a:gd name="connsiteY3" fmla="*/ 466701 h 3843470"/>
              <a:gd name="connsiteX4" fmla="*/ 1010176 w 5436614"/>
              <a:gd name="connsiteY4" fmla="*/ 19557 h 3843470"/>
              <a:gd name="connsiteX5" fmla="*/ 140691 w 5436614"/>
              <a:gd name="connsiteY5" fmla="*/ 783491 h 3843470"/>
              <a:gd name="connsiteX6" fmla="*/ 308525 w 5436614"/>
              <a:gd name="connsiteY6" fmla="*/ 2939564 h 3843470"/>
              <a:gd name="connsiteX7" fmla="*/ 3039861 w 5436614"/>
              <a:gd name="connsiteY7" fmla="*/ 3409918 h 3843470"/>
              <a:gd name="connsiteX8" fmla="*/ 3123040 w 5436614"/>
              <a:gd name="connsiteY8" fmla="*/ 3843470 h 3843470"/>
              <a:gd name="connsiteX9" fmla="*/ 3573176 w 5436614"/>
              <a:gd name="connsiteY9" fmla="*/ 3367114 h 3843470"/>
              <a:gd name="connsiteX0" fmla="*/ 3733585 w 5436599"/>
              <a:gd name="connsiteY0" fmla="*/ 3417073 h 3843470"/>
              <a:gd name="connsiteX1" fmla="*/ 4830119 w 5436599"/>
              <a:gd name="connsiteY1" fmla="*/ 3086315 h 3843470"/>
              <a:gd name="connsiteX2" fmla="*/ 5436416 w 5436599"/>
              <a:gd name="connsiteY2" fmla="*/ 1525101 h 3843470"/>
              <a:gd name="connsiteX3" fmla="*/ 5038878 w 5436599"/>
              <a:gd name="connsiteY3" fmla="*/ 466701 h 3843470"/>
              <a:gd name="connsiteX4" fmla="*/ 1010176 w 5436599"/>
              <a:gd name="connsiteY4" fmla="*/ 19557 h 3843470"/>
              <a:gd name="connsiteX5" fmla="*/ 140691 w 5436599"/>
              <a:gd name="connsiteY5" fmla="*/ 783491 h 3843470"/>
              <a:gd name="connsiteX6" fmla="*/ 308525 w 5436599"/>
              <a:gd name="connsiteY6" fmla="*/ 2939564 h 3843470"/>
              <a:gd name="connsiteX7" fmla="*/ 3039861 w 5436599"/>
              <a:gd name="connsiteY7" fmla="*/ 3409918 h 3843470"/>
              <a:gd name="connsiteX8" fmla="*/ 3123040 w 5436599"/>
              <a:gd name="connsiteY8" fmla="*/ 3843470 h 3843470"/>
              <a:gd name="connsiteX9" fmla="*/ 3733585 w 5436599"/>
              <a:gd name="connsiteY9" fmla="*/ 3417073 h 3843470"/>
              <a:gd name="connsiteX0" fmla="*/ 3745572 w 5448586"/>
              <a:gd name="connsiteY0" fmla="*/ 3417073 h 3843470"/>
              <a:gd name="connsiteX1" fmla="*/ 4842106 w 5448586"/>
              <a:gd name="connsiteY1" fmla="*/ 3086315 h 3843470"/>
              <a:gd name="connsiteX2" fmla="*/ 5448403 w 5448586"/>
              <a:gd name="connsiteY2" fmla="*/ 1525101 h 3843470"/>
              <a:gd name="connsiteX3" fmla="*/ 5050865 w 5448586"/>
              <a:gd name="connsiteY3" fmla="*/ 466701 h 3843470"/>
              <a:gd name="connsiteX4" fmla="*/ 1022163 w 5448586"/>
              <a:gd name="connsiteY4" fmla="*/ 19557 h 3843470"/>
              <a:gd name="connsiteX5" fmla="*/ 152678 w 5448586"/>
              <a:gd name="connsiteY5" fmla="*/ 783491 h 3843470"/>
              <a:gd name="connsiteX6" fmla="*/ 320512 w 5448586"/>
              <a:gd name="connsiteY6" fmla="*/ 2939564 h 3843470"/>
              <a:gd name="connsiteX7" fmla="*/ 3236934 w 5448586"/>
              <a:gd name="connsiteY7" fmla="*/ 3422408 h 3843470"/>
              <a:gd name="connsiteX8" fmla="*/ 3135027 w 5448586"/>
              <a:gd name="connsiteY8" fmla="*/ 3843470 h 3843470"/>
              <a:gd name="connsiteX9" fmla="*/ 3745572 w 5448586"/>
              <a:gd name="connsiteY9" fmla="*/ 3417073 h 3843470"/>
              <a:gd name="connsiteX0" fmla="*/ 3745572 w 5448586"/>
              <a:gd name="connsiteY0" fmla="*/ 3417073 h 3793511"/>
              <a:gd name="connsiteX1" fmla="*/ 4842106 w 5448586"/>
              <a:gd name="connsiteY1" fmla="*/ 3086315 h 3793511"/>
              <a:gd name="connsiteX2" fmla="*/ 5448403 w 5448586"/>
              <a:gd name="connsiteY2" fmla="*/ 1525101 h 3793511"/>
              <a:gd name="connsiteX3" fmla="*/ 5050865 w 5448586"/>
              <a:gd name="connsiteY3" fmla="*/ 466701 h 3793511"/>
              <a:gd name="connsiteX4" fmla="*/ 1022163 w 5448586"/>
              <a:gd name="connsiteY4" fmla="*/ 19557 h 3793511"/>
              <a:gd name="connsiteX5" fmla="*/ 152678 w 5448586"/>
              <a:gd name="connsiteY5" fmla="*/ 783491 h 3793511"/>
              <a:gd name="connsiteX6" fmla="*/ 320512 w 5448586"/>
              <a:gd name="connsiteY6" fmla="*/ 2939564 h 3793511"/>
              <a:gd name="connsiteX7" fmla="*/ 3236934 w 5448586"/>
              <a:gd name="connsiteY7" fmla="*/ 3422408 h 3793511"/>
              <a:gd name="connsiteX8" fmla="*/ 3233739 w 5448586"/>
              <a:gd name="connsiteY8" fmla="*/ 3793511 h 3793511"/>
              <a:gd name="connsiteX9" fmla="*/ 3745572 w 5448586"/>
              <a:gd name="connsiteY9" fmla="*/ 3417073 h 3793511"/>
              <a:gd name="connsiteX0" fmla="*/ 3745572 w 5452948"/>
              <a:gd name="connsiteY0" fmla="*/ 3417073 h 3793511"/>
              <a:gd name="connsiteX1" fmla="*/ 4928480 w 5452948"/>
              <a:gd name="connsiteY1" fmla="*/ 3061336 h 3793511"/>
              <a:gd name="connsiteX2" fmla="*/ 5448403 w 5452948"/>
              <a:gd name="connsiteY2" fmla="*/ 1525101 h 3793511"/>
              <a:gd name="connsiteX3" fmla="*/ 5050865 w 5452948"/>
              <a:gd name="connsiteY3" fmla="*/ 466701 h 3793511"/>
              <a:gd name="connsiteX4" fmla="*/ 1022163 w 5452948"/>
              <a:gd name="connsiteY4" fmla="*/ 19557 h 3793511"/>
              <a:gd name="connsiteX5" fmla="*/ 152678 w 5452948"/>
              <a:gd name="connsiteY5" fmla="*/ 783491 h 3793511"/>
              <a:gd name="connsiteX6" fmla="*/ 320512 w 5452948"/>
              <a:gd name="connsiteY6" fmla="*/ 2939564 h 3793511"/>
              <a:gd name="connsiteX7" fmla="*/ 3236934 w 5452948"/>
              <a:gd name="connsiteY7" fmla="*/ 3422408 h 3793511"/>
              <a:gd name="connsiteX8" fmla="*/ 3233739 w 5452948"/>
              <a:gd name="connsiteY8" fmla="*/ 3793511 h 3793511"/>
              <a:gd name="connsiteX9" fmla="*/ 3745572 w 5452948"/>
              <a:gd name="connsiteY9" fmla="*/ 3417073 h 3793511"/>
              <a:gd name="connsiteX0" fmla="*/ 3745572 w 5452948"/>
              <a:gd name="connsiteY0" fmla="*/ 3417073 h 3793511"/>
              <a:gd name="connsiteX1" fmla="*/ 4928480 w 5452948"/>
              <a:gd name="connsiteY1" fmla="*/ 3061336 h 3793511"/>
              <a:gd name="connsiteX2" fmla="*/ 5448403 w 5452948"/>
              <a:gd name="connsiteY2" fmla="*/ 1525101 h 3793511"/>
              <a:gd name="connsiteX3" fmla="*/ 5050865 w 5452948"/>
              <a:gd name="connsiteY3" fmla="*/ 466701 h 3793511"/>
              <a:gd name="connsiteX4" fmla="*/ 1022163 w 5452948"/>
              <a:gd name="connsiteY4" fmla="*/ 19557 h 3793511"/>
              <a:gd name="connsiteX5" fmla="*/ 152678 w 5452948"/>
              <a:gd name="connsiteY5" fmla="*/ 783491 h 3793511"/>
              <a:gd name="connsiteX6" fmla="*/ 320512 w 5452948"/>
              <a:gd name="connsiteY6" fmla="*/ 2939564 h 3793511"/>
              <a:gd name="connsiteX7" fmla="*/ 3236934 w 5452948"/>
              <a:gd name="connsiteY7" fmla="*/ 3422408 h 3793511"/>
              <a:gd name="connsiteX8" fmla="*/ 3233739 w 5452948"/>
              <a:gd name="connsiteY8" fmla="*/ 3793511 h 3793511"/>
              <a:gd name="connsiteX9" fmla="*/ 3745572 w 5452948"/>
              <a:gd name="connsiteY9" fmla="*/ 3417073 h 3793511"/>
              <a:gd name="connsiteX0" fmla="*/ 3744403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44403 w 5451779"/>
              <a:gd name="connsiteY9" fmla="*/ 3417073 h 3793511"/>
              <a:gd name="connsiteX0" fmla="*/ 3744403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44403 w 5451779"/>
              <a:gd name="connsiteY9" fmla="*/ 3417073 h 3793511"/>
              <a:gd name="connsiteX0" fmla="*/ 3798149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98149 w 5451779"/>
              <a:gd name="connsiteY9" fmla="*/ 3417073 h 3793511"/>
              <a:gd name="connsiteX0" fmla="*/ 3798149 w 5451779"/>
              <a:gd name="connsiteY0" fmla="*/ 3417073 h 3793511"/>
              <a:gd name="connsiteX1" fmla="*/ 4927311 w 5451779"/>
              <a:gd name="connsiteY1" fmla="*/ 3061336 h 3793511"/>
              <a:gd name="connsiteX2" fmla="*/ 5447234 w 5451779"/>
              <a:gd name="connsiteY2" fmla="*/ 1525101 h 3793511"/>
              <a:gd name="connsiteX3" fmla="*/ 5049696 w 5451779"/>
              <a:gd name="connsiteY3" fmla="*/ 466701 h 3793511"/>
              <a:gd name="connsiteX4" fmla="*/ 1020994 w 5451779"/>
              <a:gd name="connsiteY4" fmla="*/ 19557 h 3793511"/>
              <a:gd name="connsiteX5" fmla="*/ 151509 w 5451779"/>
              <a:gd name="connsiteY5" fmla="*/ 783491 h 3793511"/>
              <a:gd name="connsiteX6" fmla="*/ 319343 w 5451779"/>
              <a:gd name="connsiteY6" fmla="*/ 2939564 h 3793511"/>
              <a:gd name="connsiteX7" fmla="*/ 3217850 w 5451779"/>
              <a:gd name="connsiteY7" fmla="*/ 3422408 h 3793511"/>
              <a:gd name="connsiteX8" fmla="*/ 3232570 w 5451779"/>
              <a:gd name="connsiteY8" fmla="*/ 3793511 h 3793511"/>
              <a:gd name="connsiteX9" fmla="*/ 3798149 w 5451779"/>
              <a:gd name="connsiteY9" fmla="*/ 3417073 h 3793511"/>
              <a:gd name="connsiteX0" fmla="*/ 3798149 w 5451779"/>
              <a:gd name="connsiteY0" fmla="*/ 3417073 h 3688651"/>
              <a:gd name="connsiteX1" fmla="*/ 4927311 w 5451779"/>
              <a:gd name="connsiteY1" fmla="*/ 3061336 h 3688651"/>
              <a:gd name="connsiteX2" fmla="*/ 5447234 w 5451779"/>
              <a:gd name="connsiteY2" fmla="*/ 1525101 h 3688651"/>
              <a:gd name="connsiteX3" fmla="*/ 5049696 w 5451779"/>
              <a:gd name="connsiteY3" fmla="*/ 466701 h 3688651"/>
              <a:gd name="connsiteX4" fmla="*/ 1020994 w 5451779"/>
              <a:gd name="connsiteY4" fmla="*/ 19557 h 3688651"/>
              <a:gd name="connsiteX5" fmla="*/ 151509 w 5451779"/>
              <a:gd name="connsiteY5" fmla="*/ 783491 h 3688651"/>
              <a:gd name="connsiteX6" fmla="*/ 319343 w 5451779"/>
              <a:gd name="connsiteY6" fmla="*/ 2939564 h 3688651"/>
              <a:gd name="connsiteX7" fmla="*/ 3217850 w 5451779"/>
              <a:gd name="connsiteY7" fmla="*/ 3422408 h 3688651"/>
              <a:gd name="connsiteX8" fmla="*/ 3195189 w 5451779"/>
              <a:gd name="connsiteY8" fmla="*/ 3688651 h 3688651"/>
              <a:gd name="connsiteX9" fmla="*/ 3798149 w 5451779"/>
              <a:gd name="connsiteY9" fmla="*/ 3417073 h 3688651"/>
              <a:gd name="connsiteX0" fmla="*/ 3798149 w 5451779"/>
              <a:gd name="connsiteY0" fmla="*/ 3417073 h 3688651"/>
              <a:gd name="connsiteX1" fmla="*/ 4927311 w 5451779"/>
              <a:gd name="connsiteY1" fmla="*/ 3061336 h 3688651"/>
              <a:gd name="connsiteX2" fmla="*/ 5447234 w 5451779"/>
              <a:gd name="connsiteY2" fmla="*/ 1525101 h 3688651"/>
              <a:gd name="connsiteX3" fmla="*/ 5049696 w 5451779"/>
              <a:gd name="connsiteY3" fmla="*/ 466701 h 3688651"/>
              <a:gd name="connsiteX4" fmla="*/ 1020994 w 5451779"/>
              <a:gd name="connsiteY4" fmla="*/ 19557 h 3688651"/>
              <a:gd name="connsiteX5" fmla="*/ 151509 w 5451779"/>
              <a:gd name="connsiteY5" fmla="*/ 783491 h 3688651"/>
              <a:gd name="connsiteX6" fmla="*/ 319343 w 5451779"/>
              <a:gd name="connsiteY6" fmla="*/ 2939564 h 3688651"/>
              <a:gd name="connsiteX7" fmla="*/ 3217850 w 5451779"/>
              <a:gd name="connsiteY7" fmla="*/ 3422408 h 3688651"/>
              <a:gd name="connsiteX8" fmla="*/ 3195189 w 5451779"/>
              <a:gd name="connsiteY8" fmla="*/ 3688651 h 3688651"/>
              <a:gd name="connsiteX9" fmla="*/ 3798149 w 5451779"/>
              <a:gd name="connsiteY9" fmla="*/ 3417073 h 3688651"/>
              <a:gd name="connsiteX0" fmla="*/ 3798149 w 5451779"/>
              <a:gd name="connsiteY0" fmla="*/ 3417073 h 3688651"/>
              <a:gd name="connsiteX1" fmla="*/ 4927311 w 5451779"/>
              <a:gd name="connsiteY1" fmla="*/ 3061336 h 3688651"/>
              <a:gd name="connsiteX2" fmla="*/ 5447234 w 5451779"/>
              <a:gd name="connsiteY2" fmla="*/ 1525101 h 3688651"/>
              <a:gd name="connsiteX3" fmla="*/ 5049696 w 5451779"/>
              <a:gd name="connsiteY3" fmla="*/ 466701 h 3688651"/>
              <a:gd name="connsiteX4" fmla="*/ 1020994 w 5451779"/>
              <a:gd name="connsiteY4" fmla="*/ 19557 h 3688651"/>
              <a:gd name="connsiteX5" fmla="*/ 151509 w 5451779"/>
              <a:gd name="connsiteY5" fmla="*/ 783491 h 3688651"/>
              <a:gd name="connsiteX6" fmla="*/ 319343 w 5451779"/>
              <a:gd name="connsiteY6" fmla="*/ 2939564 h 3688651"/>
              <a:gd name="connsiteX7" fmla="*/ 3217850 w 5451779"/>
              <a:gd name="connsiteY7" fmla="*/ 3422408 h 3688651"/>
              <a:gd name="connsiteX8" fmla="*/ 3195189 w 5451779"/>
              <a:gd name="connsiteY8" fmla="*/ 3688651 h 3688651"/>
              <a:gd name="connsiteX9" fmla="*/ 3798149 w 5451779"/>
              <a:gd name="connsiteY9" fmla="*/ 3417073 h 3688651"/>
              <a:gd name="connsiteX0" fmla="*/ 3850484 w 5451779"/>
              <a:gd name="connsiteY0" fmla="*/ 3417073 h 3688651"/>
              <a:gd name="connsiteX1" fmla="*/ 4927311 w 5451779"/>
              <a:gd name="connsiteY1" fmla="*/ 3061336 h 3688651"/>
              <a:gd name="connsiteX2" fmla="*/ 5447234 w 5451779"/>
              <a:gd name="connsiteY2" fmla="*/ 1525101 h 3688651"/>
              <a:gd name="connsiteX3" fmla="*/ 5049696 w 5451779"/>
              <a:gd name="connsiteY3" fmla="*/ 466701 h 3688651"/>
              <a:gd name="connsiteX4" fmla="*/ 1020994 w 5451779"/>
              <a:gd name="connsiteY4" fmla="*/ 19557 h 3688651"/>
              <a:gd name="connsiteX5" fmla="*/ 151509 w 5451779"/>
              <a:gd name="connsiteY5" fmla="*/ 783491 h 3688651"/>
              <a:gd name="connsiteX6" fmla="*/ 319343 w 5451779"/>
              <a:gd name="connsiteY6" fmla="*/ 2939564 h 3688651"/>
              <a:gd name="connsiteX7" fmla="*/ 3217850 w 5451779"/>
              <a:gd name="connsiteY7" fmla="*/ 3422408 h 3688651"/>
              <a:gd name="connsiteX8" fmla="*/ 3195189 w 5451779"/>
              <a:gd name="connsiteY8" fmla="*/ 3688651 h 3688651"/>
              <a:gd name="connsiteX9" fmla="*/ 3850484 w 5451779"/>
              <a:gd name="connsiteY9" fmla="*/ 3417073 h 3688651"/>
              <a:gd name="connsiteX0" fmla="*/ 3850484 w 5451779"/>
              <a:gd name="connsiteY0" fmla="*/ 3417073 h 3663685"/>
              <a:gd name="connsiteX1" fmla="*/ 4927311 w 5451779"/>
              <a:gd name="connsiteY1" fmla="*/ 3061336 h 3663685"/>
              <a:gd name="connsiteX2" fmla="*/ 5447234 w 5451779"/>
              <a:gd name="connsiteY2" fmla="*/ 1525101 h 3663685"/>
              <a:gd name="connsiteX3" fmla="*/ 5049696 w 5451779"/>
              <a:gd name="connsiteY3" fmla="*/ 466701 h 3663685"/>
              <a:gd name="connsiteX4" fmla="*/ 1020994 w 5451779"/>
              <a:gd name="connsiteY4" fmla="*/ 19557 h 3663685"/>
              <a:gd name="connsiteX5" fmla="*/ 151509 w 5451779"/>
              <a:gd name="connsiteY5" fmla="*/ 783491 h 3663685"/>
              <a:gd name="connsiteX6" fmla="*/ 319343 w 5451779"/>
              <a:gd name="connsiteY6" fmla="*/ 2939564 h 3663685"/>
              <a:gd name="connsiteX7" fmla="*/ 3217850 w 5451779"/>
              <a:gd name="connsiteY7" fmla="*/ 3422408 h 3663685"/>
              <a:gd name="connsiteX8" fmla="*/ 3195190 w 5451779"/>
              <a:gd name="connsiteY8" fmla="*/ 3663685 h 3663685"/>
              <a:gd name="connsiteX9" fmla="*/ 3850484 w 5451779"/>
              <a:gd name="connsiteY9" fmla="*/ 3417073 h 3663685"/>
              <a:gd name="connsiteX0" fmla="*/ 3850484 w 5451779"/>
              <a:gd name="connsiteY0" fmla="*/ 3417073 h 3663685"/>
              <a:gd name="connsiteX1" fmla="*/ 4927311 w 5451779"/>
              <a:gd name="connsiteY1" fmla="*/ 3061336 h 3663685"/>
              <a:gd name="connsiteX2" fmla="*/ 5447234 w 5451779"/>
              <a:gd name="connsiteY2" fmla="*/ 1525101 h 3663685"/>
              <a:gd name="connsiteX3" fmla="*/ 5049696 w 5451779"/>
              <a:gd name="connsiteY3" fmla="*/ 466701 h 3663685"/>
              <a:gd name="connsiteX4" fmla="*/ 1020994 w 5451779"/>
              <a:gd name="connsiteY4" fmla="*/ 19557 h 3663685"/>
              <a:gd name="connsiteX5" fmla="*/ 151509 w 5451779"/>
              <a:gd name="connsiteY5" fmla="*/ 783491 h 3663685"/>
              <a:gd name="connsiteX6" fmla="*/ 319343 w 5451779"/>
              <a:gd name="connsiteY6" fmla="*/ 2939564 h 3663685"/>
              <a:gd name="connsiteX7" fmla="*/ 3217850 w 5451779"/>
              <a:gd name="connsiteY7" fmla="*/ 3422408 h 3663685"/>
              <a:gd name="connsiteX8" fmla="*/ 3195190 w 5451779"/>
              <a:gd name="connsiteY8" fmla="*/ 3663685 h 3663685"/>
              <a:gd name="connsiteX9" fmla="*/ 3850484 w 5451779"/>
              <a:gd name="connsiteY9" fmla="*/ 3417073 h 3663685"/>
              <a:gd name="connsiteX0" fmla="*/ 3873290 w 5474585"/>
              <a:gd name="connsiteY0" fmla="*/ 3417073 h 3663685"/>
              <a:gd name="connsiteX1" fmla="*/ 4950117 w 5474585"/>
              <a:gd name="connsiteY1" fmla="*/ 3061336 h 3663685"/>
              <a:gd name="connsiteX2" fmla="*/ 5470040 w 5474585"/>
              <a:gd name="connsiteY2" fmla="*/ 1525101 h 3663685"/>
              <a:gd name="connsiteX3" fmla="*/ 5072502 w 5474585"/>
              <a:gd name="connsiteY3" fmla="*/ 466701 h 3663685"/>
              <a:gd name="connsiteX4" fmla="*/ 1407509 w 5474585"/>
              <a:gd name="connsiteY4" fmla="*/ 19557 h 3663685"/>
              <a:gd name="connsiteX5" fmla="*/ 174315 w 5474585"/>
              <a:gd name="connsiteY5" fmla="*/ 783491 h 3663685"/>
              <a:gd name="connsiteX6" fmla="*/ 342149 w 5474585"/>
              <a:gd name="connsiteY6" fmla="*/ 2939564 h 3663685"/>
              <a:gd name="connsiteX7" fmla="*/ 3240656 w 5474585"/>
              <a:gd name="connsiteY7" fmla="*/ 3422408 h 3663685"/>
              <a:gd name="connsiteX8" fmla="*/ 3217996 w 5474585"/>
              <a:gd name="connsiteY8" fmla="*/ 3663685 h 3663685"/>
              <a:gd name="connsiteX9" fmla="*/ 3873290 w 5474585"/>
              <a:gd name="connsiteY9" fmla="*/ 3417073 h 3663685"/>
              <a:gd name="connsiteX0" fmla="*/ 3782561 w 5383856"/>
              <a:gd name="connsiteY0" fmla="*/ 3417073 h 3663685"/>
              <a:gd name="connsiteX1" fmla="*/ 4859388 w 5383856"/>
              <a:gd name="connsiteY1" fmla="*/ 3061336 h 3663685"/>
              <a:gd name="connsiteX2" fmla="*/ 5379311 w 5383856"/>
              <a:gd name="connsiteY2" fmla="*/ 1525101 h 3663685"/>
              <a:gd name="connsiteX3" fmla="*/ 4981773 w 5383856"/>
              <a:gd name="connsiteY3" fmla="*/ 466701 h 3663685"/>
              <a:gd name="connsiteX4" fmla="*/ 1316780 w 5383856"/>
              <a:gd name="connsiteY4" fmla="*/ 19557 h 3663685"/>
              <a:gd name="connsiteX5" fmla="*/ 271711 w 5383856"/>
              <a:gd name="connsiteY5" fmla="*/ 783491 h 3663685"/>
              <a:gd name="connsiteX6" fmla="*/ 251420 w 5383856"/>
              <a:gd name="connsiteY6" fmla="*/ 2939564 h 3663685"/>
              <a:gd name="connsiteX7" fmla="*/ 3149927 w 5383856"/>
              <a:gd name="connsiteY7" fmla="*/ 3422408 h 3663685"/>
              <a:gd name="connsiteX8" fmla="*/ 3127267 w 5383856"/>
              <a:gd name="connsiteY8" fmla="*/ 3663685 h 3663685"/>
              <a:gd name="connsiteX9" fmla="*/ 3782561 w 5383856"/>
              <a:gd name="connsiteY9" fmla="*/ 3417073 h 3663685"/>
              <a:gd name="connsiteX0" fmla="*/ 3580559 w 5181854"/>
              <a:gd name="connsiteY0" fmla="*/ 3417073 h 3663685"/>
              <a:gd name="connsiteX1" fmla="*/ 4657386 w 5181854"/>
              <a:gd name="connsiteY1" fmla="*/ 3061336 h 3663685"/>
              <a:gd name="connsiteX2" fmla="*/ 5177309 w 5181854"/>
              <a:gd name="connsiteY2" fmla="*/ 1525101 h 3663685"/>
              <a:gd name="connsiteX3" fmla="*/ 4779771 w 5181854"/>
              <a:gd name="connsiteY3" fmla="*/ 466701 h 3663685"/>
              <a:gd name="connsiteX4" fmla="*/ 1114778 w 5181854"/>
              <a:gd name="connsiteY4" fmla="*/ 19557 h 3663685"/>
              <a:gd name="connsiteX5" fmla="*/ 69709 w 5181854"/>
              <a:gd name="connsiteY5" fmla="*/ 783491 h 3663685"/>
              <a:gd name="connsiteX6" fmla="*/ 413129 w 5181854"/>
              <a:gd name="connsiteY6" fmla="*/ 3002561 h 3663685"/>
              <a:gd name="connsiteX7" fmla="*/ 2947925 w 5181854"/>
              <a:gd name="connsiteY7" fmla="*/ 3422408 h 3663685"/>
              <a:gd name="connsiteX8" fmla="*/ 2925265 w 5181854"/>
              <a:gd name="connsiteY8" fmla="*/ 3663685 h 3663685"/>
              <a:gd name="connsiteX9" fmla="*/ 3580559 w 5181854"/>
              <a:gd name="connsiteY9" fmla="*/ 3417073 h 3663685"/>
              <a:gd name="connsiteX0" fmla="*/ 3568134 w 5169429"/>
              <a:gd name="connsiteY0" fmla="*/ 3417073 h 3663685"/>
              <a:gd name="connsiteX1" fmla="*/ 4644961 w 5169429"/>
              <a:gd name="connsiteY1" fmla="*/ 3061336 h 3663685"/>
              <a:gd name="connsiteX2" fmla="*/ 5164884 w 5169429"/>
              <a:gd name="connsiteY2" fmla="*/ 1525101 h 3663685"/>
              <a:gd name="connsiteX3" fmla="*/ 4767346 w 5169429"/>
              <a:gd name="connsiteY3" fmla="*/ 466701 h 3663685"/>
              <a:gd name="connsiteX4" fmla="*/ 1102353 w 5169429"/>
              <a:gd name="connsiteY4" fmla="*/ 19557 h 3663685"/>
              <a:gd name="connsiteX5" fmla="*/ 57284 w 5169429"/>
              <a:gd name="connsiteY5" fmla="*/ 783491 h 3663685"/>
              <a:gd name="connsiteX6" fmla="*/ 438330 w 5169429"/>
              <a:gd name="connsiteY6" fmla="*/ 3020560 h 3663685"/>
              <a:gd name="connsiteX7" fmla="*/ 2935500 w 5169429"/>
              <a:gd name="connsiteY7" fmla="*/ 3422408 h 3663685"/>
              <a:gd name="connsiteX8" fmla="*/ 2912840 w 5169429"/>
              <a:gd name="connsiteY8" fmla="*/ 3663685 h 3663685"/>
              <a:gd name="connsiteX9" fmla="*/ 3568134 w 5169429"/>
              <a:gd name="connsiteY9" fmla="*/ 3417073 h 3663685"/>
              <a:gd name="connsiteX0" fmla="*/ 3568133 w 5169428"/>
              <a:gd name="connsiteY0" fmla="*/ 3417073 h 3663685"/>
              <a:gd name="connsiteX1" fmla="*/ 4644960 w 5169428"/>
              <a:gd name="connsiteY1" fmla="*/ 3061336 h 3663685"/>
              <a:gd name="connsiteX2" fmla="*/ 5164883 w 5169428"/>
              <a:gd name="connsiteY2" fmla="*/ 1525101 h 3663685"/>
              <a:gd name="connsiteX3" fmla="*/ 4767345 w 5169428"/>
              <a:gd name="connsiteY3" fmla="*/ 466701 h 3663685"/>
              <a:gd name="connsiteX4" fmla="*/ 1102352 w 5169428"/>
              <a:gd name="connsiteY4" fmla="*/ 19557 h 3663685"/>
              <a:gd name="connsiteX5" fmla="*/ 57283 w 5169428"/>
              <a:gd name="connsiteY5" fmla="*/ 783491 h 3663685"/>
              <a:gd name="connsiteX6" fmla="*/ 438329 w 5169428"/>
              <a:gd name="connsiteY6" fmla="*/ 2930565 h 3663685"/>
              <a:gd name="connsiteX7" fmla="*/ 2935499 w 5169428"/>
              <a:gd name="connsiteY7" fmla="*/ 3422408 h 3663685"/>
              <a:gd name="connsiteX8" fmla="*/ 2912839 w 5169428"/>
              <a:gd name="connsiteY8" fmla="*/ 3663685 h 3663685"/>
              <a:gd name="connsiteX9" fmla="*/ 3568133 w 5169428"/>
              <a:gd name="connsiteY9" fmla="*/ 3417073 h 3663685"/>
              <a:gd name="connsiteX0" fmla="*/ 3560828 w 5162123"/>
              <a:gd name="connsiteY0" fmla="*/ 3417073 h 3663685"/>
              <a:gd name="connsiteX1" fmla="*/ 4637655 w 5162123"/>
              <a:gd name="connsiteY1" fmla="*/ 3061336 h 3663685"/>
              <a:gd name="connsiteX2" fmla="*/ 5157578 w 5162123"/>
              <a:gd name="connsiteY2" fmla="*/ 1525101 h 3663685"/>
              <a:gd name="connsiteX3" fmla="*/ 4760040 w 5162123"/>
              <a:gd name="connsiteY3" fmla="*/ 466701 h 3663685"/>
              <a:gd name="connsiteX4" fmla="*/ 1095047 w 5162123"/>
              <a:gd name="connsiteY4" fmla="*/ 19557 h 3663685"/>
              <a:gd name="connsiteX5" fmla="*/ 49978 w 5162123"/>
              <a:gd name="connsiteY5" fmla="*/ 783491 h 3663685"/>
              <a:gd name="connsiteX6" fmla="*/ 456108 w 5162123"/>
              <a:gd name="connsiteY6" fmla="*/ 2921566 h 3663685"/>
              <a:gd name="connsiteX7" fmla="*/ 2928194 w 5162123"/>
              <a:gd name="connsiteY7" fmla="*/ 3422408 h 3663685"/>
              <a:gd name="connsiteX8" fmla="*/ 2905534 w 5162123"/>
              <a:gd name="connsiteY8" fmla="*/ 3663685 h 3663685"/>
              <a:gd name="connsiteX9" fmla="*/ 3560828 w 5162123"/>
              <a:gd name="connsiteY9" fmla="*/ 3417073 h 3663685"/>
              <a:gd name="connsiteX0" fmla="*/ 3560828 w 5157795"/>
              <a:gd name="connsiteY0" fmla="*/ 3417903 h 3664515"/>
              <a:gd name="connsiteX1" fmla="*/ 4637655 w 5157795"/>
              <a:gd name="connsiteY1" fmla="*/ 3062166 h 3664515"/>
              <a:gd name="connsiteX2" fmla="*/ 5157578 w 5157795"/>
              <a:gd name="connsiteY2" fmla="*/ 1525931 h 3664515"/>
              <a:gd name="connsiteX3" fmla="*/ 4672248 w 5157795"/>
              <a:gd name="connsiteY3" fmla="*/ 449532 h 3664515"/>
              <a:gd name="connsiteX4" fmla="*/ 1095047 w 5157795"/>
              <a:gd name="connsiteY4" fmla="*/ 20387 h 3664515"/>
              <a:gd name="connsiteX5" fmla="*/ 49978 w 5157795"/>
              <a:gd name="connsiteY5" fmla="*/ 784321 h 3664515"/>
              <a:gd name="connsiteX6" fmla="*/ 456108 w 5157795"/>
              <a:gd name="connsiteY6" fmla="*/ 2922396 h 3664515"/>
              <a:gd name="connsiteX7" fmla="*/ 2928194 w 5157795"/>
              <a:gd name="connsiteY7" fmla="*/ 3423238 h 3664515"/>
              <a:gd name="connsiteX8" fmla="*/ 2905534 w 5157795"/>
              <a:gd name="connsiteY8" fmla="*/ 3664515 h 3664515"/>
              <a:gd name="connsiteX9" fmla="*/ 3560828 w 5157795"/>
              <a:gd name="connsiteY9" fmla="*/ 3417903 h 3664515"/>
              <a:gd name="connsiteX0" fmla="*/ 3560828 w 5157966"/>
              <a:gd name="connsiteY0" fmla="*/ 3417903 h 3664515"/>
              <a:gd name="connsiteX1" fmla="*/ 4625113 w 5157966"/>
              <a:gd name="connsiteY1" fmla="*/ 2972172 h 3664515"/>
              <a:gd name="connsiteX2" fmla="*/ 5157578 w 5157966"/>
              <a:gd name="connsiteY2" fmla="*/ 1525931 h 3664515"/>
              <a:gd name="connsiteX3" fmla="*/ 4672248 w 5157966"/>
              <a:gd name="connsiteY3" fmla="*/ 449532 h 3664515"/>
              <a:gd name="connsiteX4" fmla="*/ 1095047 w 5157966"/>
              <a:gd name="connsiteY4" fmla="*/ 20387 h 3664515"/>
              <a:gd name="connsiteX5" fmla="*/ 49978 w 5157966"/>
              <a:gd name="connsiteY5" fmla="*/ 784321 h 3664515"/>
              <a:gd name="connsiteX6" fmla="*/ 456108 w 5157966"/>
              <a:gd name="connsiteY6" fmla="*/ 2922396 h 3664515"/>
              <a:gd name="connsiteX7" fmla="*/ 2928194 w 5157966"/>
              <a:gd name="connsiteY7" fmla="*/ 3423238 h 3664515"/>
              <a:gd name="connsiteX8" fmla="*/ 2905534 w 5157966"/>
              <a:gd name="connsiteY8" fmla="*/ 3664515 h 3664515"/>
              <a:gd name="connsiteX9" fmla="*/ 3560828 w 5157966"/>
              <a:gd name="connsiteY9" fmla="*/ 3417903 h 3664515"/>
              <a:gd name="connsiteX0" fmla="*/ 3560828 w 5157966"/>
              <a:gd name="connsiteY0" fmla="*/ 3417903 h 3664515"/>
              <a:gd name="connsiteX1" fmla="*/ 4625113 w 5157966"/>
              <a:gd name="connsiteY1" fmla="*/ 2972172 h 3664515"/>
              <a:gd name="connsiteX2" fmla="*/ 5157578 w 5157966"/>
              <a:gd name="connsiteY2" fmla="*/ 1606926 h 3664515"/>
              <a:gd name="connsiteX3" fmla="*/ 4672248 w 5157966"/>
              <a:gd name="connsiteY3" fmla="*/ 449532 h 3664515"/>
              <a:gd name="connsiteX4" fmla="*/ 1095047 w 5157966"/>
              <a:gd name="connsiteY4" fmla="*/ 20387 h 3664515"/>
              <a:gd name="connsiteX5" fmla="*/ 49978 w 5157966"/>
              <a:gd name="connsiteY5" fmla="*/ 784321 h 3664515"/>
              <a:gd name="connsiteX6" fmla="*/ 456108 w 5157966"/>
              <a:gd name="connsiteY6" fmla="*/ 2922396 h 3664515"/>
              <a:gd name="connsiteX7" fmla="*/ 2928194 w 5157966"/>
              <a:gd name="connsiteY7" fmla="*/ 3423238 h 3664515"/>
              <a:gd name="connsiteX8" fmla="*/ 2905534 w 5157966"/>
              <a:gd name="connsiteY8" fmla="*/ 3664515 h 3664515"/>
              <a:gd name="connsiteX9" fmla="*/ 3560828 w 5157966"/>
              <a:gd name="connsiteY9" fmla="*/ 3417903 h 3664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157966" h="3664515">
                <a:moveTo>
                  <a:pt x="3560828" y="3417903"/>
                </a:moveTo>
                <a:cubicBezTo>
                  <a:pt x="4020373" y="3449733"/>
                  <a:pt x="4358988" y="3274001"/>
                  <a:pt x="4625113" y="2972172"/>
                </a:cubicBezTo>
                <a:cubicBezTo>
                  <a:pt x="4891238" y="2670343"/>
                  <a:pt x="5149722" y="2027366"/>
                  <a:pt x="5157578" y="1606926"/>
                </a:cubicBezTo>
                <a:cubicBezTo>
                  <a:pt x="5165434" y="1186486"/>
                  <a:pt x="5055868" y="699491"/>
                  <a:pt x="4672248" y="449532"/>
                </a:cubicBezTo>
                <a:cubicBezTo>
                  <a:pt x="4230479" y="245182"/>
                  <a:pt x="2144491" y="-85439"/>
                  <a:pt x="1095047" y="20387"/>
                </a:cubicBezTo>
                <a:cubicBezTo>
                  <a:pt x="609596" y="84599"/>
                  <a:pt x="156468" y="300653"/>
                  <a:pt x="49978" y="784321"/>
                </a:cubicBezTo>
                <a:cubicBezTo>
                  <a:pt x="-56512" y="1267989"/>
                  <a:pt x="-23595" y="2482577"/>
                  <a:pt x="456108" y="2922396"/>
                </a:cubicBezTo>
                <a:cubicBezTo>
                  <a:pt x="935811" y="3362215"/>
                  <a:pt x="1626172" y="3439085"/>
                  <a:pt x="2928194" y="3423238"/>
                </a:cubicBezTo>
                <a:cubicBezTo>
                  <a:pt x="2961858" y="3542568"/>
                  <a:pt x="2958691" y="3539928"/>
                  <a:pt x="2905534" y="3664515"/>
                </a:cubicBezTo>
                <a:cubicBezTo>
                  <a:pt x="3294758" y="3581805"/>
                  <a:pt x="3560828" y="3417903"/>
                  <a:pt x="3560828" y="3417903"/>
                </a:cubicBezTo>
                <a:close/>
              </a:path>
            </a:pathLst>
          </a:custGeom>
          <a:noFill/>
          <a:ln w="19050" cap="flat">
            <a:solidFill>
              <a:schemeClr val="tx1"/>
            </a:solidFill>
            <a:prstDash val="solid"/>
            <a:miter/>
          </a:ln>
        </p:spPr>
        <p:txBody>
          <a:bodyPr rtlCol="0" anchor="ctr"/>
          <a:lstStyle/>
          <a:p>
            <a:endParaRPr lang="en-US"/>
          </a:p>
        </p:txBody>
      </p:sp>
      <p:pic>
        <p:nvPicPr>
          <p:cNvPr id="4" name="Picture 3">
            <a:extLst>
              <a:ext uri="{FF2B5EF4-FFF2-40B4-BE49-F238E27FC236}">
                <a16:creationId xmlns:a16="http://schemas.microsoft.com/office/drawing/2014/main" id="{0FBE6EF5-612B-1AA5-2B01-DA281739E221}"/>
              </a:ext>
            </a:extLst>
          </p:cNvPr>
          <p:cNvPicPr>
            <a:picLocks noChangeAspect="1"/>
          </p:cNvPicPr>
          <p:nvPr/>
        </p:nvPicPr>
        <p:blipFill>
          <a:blip r:embed="rId2"/>
          <a:stretch>
            <a:fillRect/>
          </a:stretch>
        </p:blipFill>
        <p:spPr>
          <a:xfrm>
            <a:off x="558661" y="1413928"/>
            <a:ext cx="7120232" cy="4427894"/>
          </a:xfrm>
          <a:prstGeom prst="rect">
            <a:avLst/>
          </a:prstGeom>
        </p:spPr>
      </p:pic>
    </p:spTree>
    <p:extLst>
      <p:ext uri="{BB962C8B-B14F-4D97-AF65-F5344CB8AC3E}">
        <p14:creationId xmlns:p14="http://schemas.microsoft.com/office/powerpoint/2010/main" val="2512295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27CE1-153E-E898-CEE6-60A5B5151708}"/>
              </a:ext>
            </a:extLst>
          </p:cNvPr>
          <p:cNvSpPr>
            <a:spLocks noGrp="1"/>
          </p:cNvSpPr>
          <p:nvPr>
            <p:ph type="title"/>
          </p:nvPr>
        </p:nvSpPr>
        <p:spPr/>
        <p:txBody>
          <a:bodyPr/>
          <a:lstStyle/>
          <a:p>
            <a:r>
              <a:rPr lang="en-US"/>
              <a:t> enrichment activities</a:t>
            </a:r>
            <a:endParaRPr lang="en-GB"/>
          </a:p>
        </p:txBody>
      </p:sp>
      <p:pic>
        <p:nvPicPr>
          <p:cNvPr id="1028" name="Picture 4" descr="Image result for maidenbower church">
            <a:extLst>
              <a:ext uri="{FF2B5EF4-FFF2-40B4-BE49-F238E27FC236}">
                <a16:creationId xmlns:a16="http://schemas.microsoft.com/office/drawing/2014/main" id="{1B796CD1-AB3B-0C23-A7D1-9102161F80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03614" y="645942"/>
            <a:ext cx="3369438" cy="206996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38EDCDB2-C219-66B7-A9CB-86DEF138BE25}"/>
              </a:ext>
            </a:extLst>
          </p:cNvPr>
          <p:cNvPicPr>
            <a:picLocks noChangeAspect="1"/>
          </p:cNvPicPr>
          <p:nvPr/>
        </p:nvPicPr>
        <p:blipFill>
          <a:blip r:embed="rId3"/>
          <a:stretch>
            <a:fillRect/>
          </a:stretch>
        </p:blipFill>
        <p:spPr>
          <a:xfrm>
            <a:off x="781978" y="1597157"/>
            <a:ext cx="2227035" cy="2760669"/>
          </a:xfrm>
          <a:prstGeom prst="rect">
            <a:avLst/>
          </a:prstGeom>
        </p:spPr>
      </p:pic>
      <p:pic>
        <p:nvPicPr>
          <p:cNvPr id="8" name="Content Placeholder 7" descr="A child holding a stick in a field&#10;&#10;AI-generated content may be incorrect.">
            <a:extLst>
              <a:ext uri="{FF2B5EF4-FFF2-40B4-BE49-F238E27FC236}">
                <a16:creationId xmlns:a16="http://schemas.microsoft.com/office/drawing/2014/main" id="{577A43DF-FDCE-4618-E7AD-499364A7C685}"/>
              </a:ext>
            </a:extLst>
          </p:cNvPr>
          <p:cNvPicPr>
            <a:picLocks noGrp="1" noChangeAspect="1"/>
          </p:cNvPicPr>
          <p:nvPr>
            <p:ph idx="1"/>
          </p:nvPr>
        </p:nvPicPr>
        <p:blipFill>
          <a:blip r:embed="rId4">
            <a:extLst>
              <a:ext uri="{28A0092B-C50C-407E-A947-70E740481C1C}">
                <a14:useLocalDpi xmlns:a14="http://schemas.microsoft.com/office/drawing/2010/main" val="0"/>
              </a:ext>
            </a:extLst>
          </a:blip>
          <a:srcRect r="16798" b="21797"/>
          <a:stretch/>
        </p:blipFill>
        <p:spPr>
          <a:xfrm>
            <a:off x="2598074" y="2387429"/>
            <a:ext cx="2388376" cy="2993213"/>
          </a:xfrm>
        </p:spPr>
      </p:pic>
      <p:pic>
        <p:nvPicPr>
          <p:cNvPr id="11" name="Picture 10" descr="A group of children sitting in a bus&#10;&#10;AI-generated content may be incorrect.">
            <a:extLst>
              <a:ext uri="{FF2B5EF4-FFF2-40B4-BE49-F238E27FC236}">
                <a16:creationId xmlns:a16="http://schemas.microsoft.com/office/drawing/2014/main" id="{81D57FD7-F292-7F46-F4B8-0997817E55A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6221798" y="3099971"/>
            <a:ext cx="3072540" cy="2304406"/>
          </a:xfrm>
          <a:prstGeom prst="rect">
            <a:avLst/>
          </a:prstGeom>
        </p:spPr>
      </p:pic>
      <p:pic>
        <p:nvPicPr>
          <p:cNvPr id="13" name="Picture 12" descr="A child looking at an animal&#10;&#10;AI-generated content may be incorrect.">
            <a:extLst>
              <a:ext uri="{FF2B5EF4-FFF2-40B4-BE49-F238E27FC236}">
                <a16:creationId xmlns:a16="http://schemas.microsoft.com/office/drawing/2014/main" id="{4ACDAB59-75C1-F0A4-74DF-9D912DBFB3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4389342" y="1933484"/>
            <a:ext cx="2690616" cy="2017963"/>
          </a:xfrm>
          <a:prstGeom prst="rect">
            <a:avLst/>
          </a:prstGeom>
        </p:spPr>
      </p:pic>
      <p:pic>
        <p:nvPicPr>
          <p:cNvPr id="4" name="Picture 3" descr="A person holding a loaf of bread&#10;&#10;AI-generated content may be incorrect.">
            <a:extLst>
              <a:ext uri="{FF2B5EF4-FFF2-40B4-BE49-F238E27FC236}">
                <a16:creationId xmlns:a16="http://schemas.microsoft.com/office/drawing/2014/main" id="{9A80A513-7AFE-58F5-8506-D7DC6A591E9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63800" y="574341"/>
            <a:ext cx="1445381" cy="1927174"/>
          </a:xfrm>
          <a:prstGeom prst="rect">
            <a:avLst/>
          </a:prstGeom>
        </p:spPr>
      </p:pic>
      <p:pic>
        <p:nvPicPr>
          <p:cNvPr id="6" name="Picture 5" descr="A child holding a white animal on her shoulder&#10;&#10;AI-generated content may be incorrect.">
            <a:extLst>
              <a:ext uri="{FF2B5EF4-FFF2-40B4-BE49-F238E27FC236}">
                <a16:creationId xmlns:a16="http://schemas.microsoft.com/office/drawing/2014/main" id="{4AA04FAC-4277-F3B5-581D-F57EB8A6B7D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298395" y="2841388"/>
            <a:ext cx="2274657" cy="3032876"/>
          </a:xfrm>
          <a:prstGeom prst="rect">
            <a:avLst/>
          </a:prstGeom>
        </p:spPr>
      </p:pic>
    </p:spTree>
    <p:extLst>
      <p:ext uri="{BB962C8B-B14F-4D97-AF65-F5344CB8AC3E}">
        <p14:creationId xmlns:p14="http://schemas.microsoft.com/office/powerpoint/2010/main" val="3054288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B20DF01A-DAD0-4D16-BEDE-ED085CCC3B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BE56145-BBE3-103E-E365-9DE971B850C0}"/>
              </a:ext>
            </a:extLst>
          </p:cNvPr>
          <p:cNvPicPr>
            <a:picLocks noChangeAspect="1"/>
          </p:cNvPicPr>
          <p:nvPr/>
        </p:nvPicPr>
        <p:blipFill>
          <a:blip r:embed="rId2"/>
          <a:srcRect l="1665" r="5923" b="1"/>
          <a:stretch/>
        </p:blipFill>
        <p:spPr>
          <a:xfrm>
            <a:off x="357120" y="391301"/>
            <a:ext cx="7228864" cy="5847184"/>
          </a:xfrm>
          <a:custGeom>
            <a:avLst/>
            <a:gdLst/>
            <a:ahLst/>
            <a:cxnLst/>
            <a:rect l="l" t="t" r="r" b="b"/>
            <a:pathLst>
              <a:path w="7503702" h="6405387">
                <a:moveTo>
                  <a:pt x="526155" y="35"/>
                </a:moveTo>
                <a:cubicBezTo>
                  <a:pt x="696890" y="424"/>
                  <a:pt x="910822" y="4062"/>
                  <a:pt x="1101865" y="9135"/>
                </a:cubicBezTo>
                <a:lnTo>
                  <a:pt x="6538681" y="39665"/>
                </a:lnTo>
                <a:lnTo>
                  <a:pt x="7503702" y="68449"/>
                </a:lnTo>
                <a:lnTo>
                  <a:pt x="7503702" y="6373015"/>
                </a:lnTo>
                <a:lnTo>
                  <a:pt x="7349407" y="6372590"/>
                </a:lnTo>
                <a:cubicBezTo>
                  <a:pt x="5503660" y="6369608"/>
                  <a:pt x="2945004" y="6405387"/>
                  <a:pt x="1220576" y="6405387"/>
                </a:cubicBezTo>
                <a:cubicBezTo>
                  <a:pt x="732036" y="6374856"/>
                  <a:pt x="383078" y="6405388"/>
                  <a:pt x="48079" y="6374856"/>
                </a:cubicBezTo>
                <a:cubicBezTo>
                  <a:pt x="-54281" y="4308922"/>
                  <a:pt x="24815" y="1433916"/>
                  <a:pt x="117871" y="131259"/>
                </a:cubicBezTo>
                <a:cubicBezTo>
                  <a:pt x="125872" y="-28778"/>
                  <a:pt x="119241" y="23587"/>
                  <a:pt x="279761" y="3233"/>
                </a:cubicBezTo>
                <a:cubicBezTo>
                  <a:pt x="336825" y="737"/>
                  <a:pt x="423715" y="-199"/>
                  <a:pt x="526155" y="35"/>
                </a:cubicBezTo>
                <a:close/>
              </a:path>
            </a:pathLst>
          </a:custGeom>
        </p:spPr>
      </p:pic>
      <p:sp>
        <p:nvSpPr>
          <p:cNvPr id="30" name="Freeform: Shape 29">
            <a:extLst>
              <a:ext uri="{FF2B5EF4-FFF2-40B4-BE49-F238E27FC236}">
                <a16:creationId xmlns:a16="http://schemas.microsoft.com/office/drawing/2014/main" id="{99B7B539-E79B-44C5-8319-9CE01F87F4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57119" y="391300"/>
            <a:ext cx="7228863" cy="5847183"/>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80682" h="6405386">
                <a:moveTo>
                  <a:pt x="7142118" y="6405352"/>
                </a:moveTo>
                <a:cubicBezTo>
                  <a:pt x="6967357" y="6404963"/>
                  <a:pt x="6748379" y="6401325"/>
                  <a:pt x="6552830" y="6396252"/>
                </a:cubicBezTo>
                <a:lnTo>
                  <a:pt x="987782" y="6365722"/>
                </a:lnTo>
                <a:lnTo>
                  <a:pt x="0" y="6336938"/>
                </a:lnTo>
                <a:lnTo>
                  <a:pt x="0" y="32372"/>
                </a:lnTo>
                <a:lnTo>
                  <a:pt x="157934" y="32797"/>
                </a:lnTo>
                <a:cubicBezTo>
                  <a:pt x="2047215" y="35779"/>
                  <a:pt x="4666218" y="0"/>
                  <a:pt x="6431319" y="0"/>
                </a:cubicBezTo>
                <a:cubicBezTo>
                  <a:pt x="6931382" y="30531"/>
                  <a:pt x="7288570" y="-1"/>
                  <a:pt x="7631470" y="30531"/>
                </a:cubicBezTo>
                <a:cubicBezTo>
                  <a:pt x="7736245" y="2096465"/>
                  <a:pt x="7655283" y="4971471"/>
                  <a:pt x="7560032" y="6274128"/>
                </a:cubicBezTo>
                <a:cubicBezTo>
                  <a:pt x="7551842" y="6434165"/>
                  <a:pt x="7558630" y="6381800"/>
                  <a:pt x="7394324" y="6402154"/>
                </a:cubicBezTo>
                <a:cubicBezTo>
                  <a:pt x="7335914" y="6404650"/>
                  <a:pt x="7246975" y="6405586"/>
                  <a:pt x="7142118" y="6405352"/>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Freeform: Shape 30">
            <a:extLst>
              <a:ext uri="{FF2B5EF4-FFF2-40B4-BE49-F238E27FC236}">
                <a16:creationId xmlns:a16="http://schemas.microsoft.com/office/drawing/2014/main" id="{1979858C-A26E-4B53-9728-5EC82E0E9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92712" flipH="1">
            <a:off x="6869718" y="475165"/>
            <a:ext cx="4895008" cy="5648873"/>
          </a:xfrm>
          <a:custGeom>
            <a:avLst/>
            <a:gdLst>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70634 w 4877237"/>
              <a:gd name="connsiteY8" fmla="*/ 5225757 h 5641553"/>
              <a:gd name="connsiteX9" fmla="*/ 3515258 w 4877237"/>
              <a:gd name="connsiteY9" fmla="*/ 5243754 h 5641553"/>
              <a:gd name="connsiteX10" fmla="*/ 3510127 w 4877237"/>
              <a:gd name="connsiteY10" fmla="*/ 5288400 h 5641553"/>
              <a:gd name="connsiteX11" fmla="*/ 3658238 w 4877237"/>
              <a:gd name="connsiteY11" fmla="*/ 5641549 h 5641553"/>
              <a:gd name="connsiteX12" fmla="*/ 2845674 w 4877237"/>
              <a:gd name="connsiteY12" fmla="*/ 5290843 h 5641553"/>
              <a:gd name="connsiteX13" fmla="*/ 2820308 w 4877237"/>
              <a:gd name="connsiteY13" fmla="*/ 5261823 h 5641553"/>
              <a:gd name="connsiteX14" fmla="*/ 2722542 w 4877237"/>
              <a:gd name="connsiteY14" fmla="*/ 5265294 h 5641553"/>
              <a:gd name="connsiteX15" fmla="*/ 1770504 w 4877237"/>
              <a:gd name="connsiteY15" fmla="*/ 5261011 h 5641553"/>
              <a:gd name="connsiteX16" fmla="*/ 815940 w 4877237"/>
              <a:gd name="connsiteY16" fmla="*/ 5009663 h 5641553"/>
              <a:gd name="connsiteX17" fmla="*/ 117267 w 4877237"/>
              <a:gd name="connsiteY17" fmla="*/ 3779919 h 5641553"/>
              <a:gd name="connsiteX18" fmla="*/ 1702 w 4877237"/>
              <a:gd name="connsiteY18" fmla="*/ 1784971 h 5641553"/>
              <a:gd name="connsiteX19" fmla="*/ 336804 w 4877237"/>
              <a:gd name="connsiteY19" fmla="*/ 369690 h 5641553"/>
              <a:gd name="connsiteX20" fmla="*/ 1687022 w 4877237"/>
              <a:gd name="connsiteY20"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15258 w 4877237"/>
              <a:gd name="connsiteY8" fmla="*/ 5243754 h 5641553"/>
              <a:gd name="connsiteX9" fmla="*/ 3510127 w 4877237"/>
              <a:gd name="connsiteY9" fmla="*/ 5288400 h 5641553"/>
              <a:gd name="connsiteX10" fmla="*/ 3658238 w 4877237"/>
              <a:gd name="connsiteY10" fmla="*/ 5641549 h 5641553"/>
              <a:gd name="connsiteX11" fmla="*/ 2845674 w 4877237"/>
              <a:gd name="connsiteY11" fmla="*/ 5290843 h 5641553"/>
              <a:gd name="connsiteX12" fmla="*/ 2820308 w 4877237"/>
              <a:gd name="connsiteY12" fmla="*/ 5261823 h 5641553"/>
              <a:gd name="connsiteX13" fmla="*/ 2722542 w 4877237"/>
              <a:gd name="connsiteY13" fmla="*/ 5265294 h 5641553"/>
              <a:gd name="connsiteX14" fmla="*/ 1770504 w 4877237"/>
              <a:gd name="connsiteY14" fmla="*/ 5261011 h 5641553"/>
              <a:gd name="connsiteX15" fmla="*/ 815940 w 4877237"/>
              <a:gd name="connsiteY15" fmla="*/ 5009663 h 5641553"/>
              <a:gd name="connsiteX16" fmla="*/ 117267 w 4877237"/>
              <a:gd name="connsiteY16" fmla="*/ 3779919 h 5641553"/>
              <a:gd name="connsiteX17" fmla="*/ 1702 w 4877237"/>
              <a:gd name="connsiteY17" fmla="*/ 1784971 h 5641553"/>
              <a:gd name="connsiteX18" fmla="*/ 336804 w 4877237"/>
              <a:gd name="connsiteY18" fmla="*/ 369690 h 5641553"/>
              <a:gd name="connsiteX19" fmla="*/ 1687022 w 4877237"/>
              <a:gd name="connsiteY19"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15258 w 4877237"/>
              <a:gd name="connsiteY7" fmla="*/ 5243754 h 5641553"/>
              <a:gd name="connsiteX8" fmla="*/ 3510127 w 4877237"/>
              <a:gd name="connsiteY8" fmla="*/ 5288400 h 5641553"/>
              <a:gd name="connsiteX9" fmla="*/ 3658238 w 4877237"/>
              <a:gd name="connsiteY9" fmla="*/ 5641549 h 5641553"/>
              <a:gd name="connsiteX10" fmla="*/ 2845674 w 4877237"/>
              <a:gd name="connsiteY10" fmla="*/ 5290843 h 5641553"/>
              <a:gd name="connsiteX11" fmla="*/ 2820308 w 4877237"/>
              <a:gd name="connsiteY11" fmla="*/ 5261823 h 5641553"/>
              <a:gd name="connsiteX12" fmla="*/ 2722542 w 4877237"/>
              <a:gd name="connsiteY12" fmla="*/ 5265294 h 5641553"/>
              <a:gd name="connsiteX13" fmla="*/ 1770504 w 4877237"/>
              <a:gd name="connsiteY13" fmla="*/ 5261011 h 5641553"/>
              <a:gd name="connsiteX14" fmla="*/ 815940 w 4877237"/>
              <a:gd name="connsiteY14" fmla="*/ 5009663 h 5641553"/>
              <a:gd name="connsiteX15" fmla="*/ 117267 w 4877237"/>
              <a:gd name="connsiteY15" fmla="*/ 3779919 h 5641553"/>
              <a:gd name="connsiteX16" fmla="*/ 1702 w 4877237"/>
              <a:gd name="connsiteY16" fmla="*/ 1784971 h 5641553"/>
              <a:gd name="connsiteX17" fmla="*/ 336804 w 4877237"/>
              <a:gd name="connsiteY17" fmla="*/ 369690 h 5641553"/>
              <a:gd name="connsiteX18" fmla="*/ 1687022 w 4877237"/>
              <a:gd name="connsiteY18"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515258 w 4877237"/>
              <a:gd name="connsiteY6" fmla="*/ 5243754 h 5641553"/>
              <a:gd name="connsiteX7" fmla="*/ 3510127 w 4877237"/>
              <a:gd name="connsiteY7" fmla="*/ 5288400 h 5641553"/>
              <a:gd name="connsiteX8" fmla="*/ 3658238 w 4877237"/>
              <a:gd name="connsiteY8" fmla="*/ 5641549 h 5641553"/>
              <a:gd name="connsiteX9" fmla="*/ 2845674 w 4877237"/>
              <a:gd name="connsiteY9" fmla="*/ 5290843 h 5641553"/>
              <a:gd name="connsiteX10" fmla="*/ 2820308 w 4877237"/>
              <a:gd name="connsiteY10" fmla="*/ 5261823 h 5641553"/>
              <a:gd name="connsiteX11" fmla="*/ 2722542 w 4877237"/>
              <a:gd name="connsiteY11" fmla="*/ 5265294 h 5641553"/>
              <a:gd name="connsiteX12" fmla="*/ 1770504 w 4877237"/>
              <a:gd name="connsiteY12" fmla="*/ 5261011 h 5641553"/>
              <a:gd name="connsiteX13" fmla="*/ 815940 w 4877237"/>
              <a:gd name="connsiteY13" fmla="*/ 5009663 h 5641553"/>
              <a:gd name="connsiteX14" fmla="*/ 117267 w 4877237"/>
              <a:gd name="connsiteY14" fmla="*/ 3779919 h 5641553"/>
              <a:gd name="connsiteX15" fmla="*/ 1702 w 4877237"/>
              <a:gd name="connsiteY15" fmla="*/ 1784971 h 5641553"/>
              <a:gd name="connsiteX16" fmla="*/ 336804 w 4877237"/>
              <a:gd name="connsiteY16" fmla="*/ 369690 h 5641553"/>
              <a:gd name="connsiteX17" fmla="*/ 1687022 w 4877237"/>
              <a:gd name="connsiteY17" fmla="*/ 50 h 564155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116764 w 4876734"/>
              <a:gd name="connsiteY14" fmla="*/ 3787239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770001 w 4876734"/>
              <a:gd name="connsiteY11" fmla="*/ 5268331 h 5648873"/>
              <a:gd name="connsiteX12" fmla="*/ 815437 w 4876734"/>
              <a:gd name="connsiteY12" fmla="*/ 5016983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868109 w 4876734"/>
              <a:gd name="connsiteY11" fmla="*/ 5289191 h 5648873"/>
              <a:gd name="connsiteX12" fmla="*/ 815437 w 4876734"/>
              <a:gd name="connsiteY12" fmla="*/ 5016983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868109 w 4876734"/>
              <a:gd name="connsiteY11" fmla="*/ 5289191 h 5648873"/>
              <a:gd name="connsiteX12" fmla="*/ 808332 w 4876734"/>
              <a:gd name="connsiteY12" fmla="*/ 4953947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95008"/>
              <a:gd name="connsiteY0" fmla="*/ 7370 h 5648873"/>
              <a:gd name="connsiteX1" fmla="*/ 3318681 w 4895008"/>
              <a:gd name="connsiteY1" fmla="*/ 170365 h 5648873"/>
              <a:gd name="connsiteX2" fmla="*/ 4548748 w 4895008"/>
              <a:gd name="connsiteY2" fmla="*/ 751552 h 5648873"/>
              <a:gd name="connsiteX3" fmla="*/ 4808142 w 4895008"/>
              <a:gd name="connsiteY3" fmla="*/ 1668523 h 5648873"/>
              <a:gd name="connsiteX4" fmla="*/ 4706317 w 4895008"/>
              <a:gd name="connsiteY4" fmla="*/ 4248850 h 5648873"/>
              <a:gd name="connsiteX5" fmla="*/ 3514755 w 4895008"/>
              <a:gd name="connsiteY5" fmla="*/ 5251074 h 5648873"/>
              <a:gd name="connsiteX6" fmla="*/ 3509624 w 4895008"/>
              <a:gd name="connsiteY6" fmla="*/ 5295720 h 5648873"/>
              <a:gd name="connsiteX7" fmla="*/ 3657735 w 4895008"/>
              <a:gd name="connsiteY7" fmla="*/ 5648869 h 5648873"/>
              <a:gd name="connsiteX8" fmla="*/ 2845171 w 4895008"/>
              <a:gd name="connsiteY8" fmla="*/ 5298163 h 5648873"/>
              <a:gd name="connsiteX9" fmla="*/ 2819805 w 4895008"/>
              <a:gd name="connsiteY9" fmla="*/ 5269143 h 5648873"/>
              <a:gd name="connsiteX10" fmla="*/ 1868109 w 4895008"/>
              <a:gd name="connsiteY10" fmla="*/ 5289191 h 5648873"/>
              <a:gd name="connsiteX11" fmla="*/ 808332 w 4895008"/>
              <a:gd name="connsiteY11" fmla="*/ 4953947 h 5648873"/>
              <a:gd name="connsiteX12" fmla="*/ 91972 w 4895008"/>
              <a:gd name="connsiteY12" fmla="*/ 3785123 h 5648873"/>
              <a:gd name="connsiteX13" fmla="*/ 1199 w 4895008"/>
              <a:gd name="connsiteY13" fmla="*/ 1792291 h 5648873"/>
              <a:gd name="connsiteX14" fmla="*/ 445748 w 4895008"/>
              <a:gd name="connsiteY14" fmla="*/ 411323 h 5648873"/>
              <a:gd name="connsiteX15" fmla="*/ 1686519 w 4895008"/>
              <a:gd name="connsiteY15" fmla="*/ 7370 h 5648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895008" h="5648873">
                <a:moveTo>
                  <a:pt x="1686519" y="7370"/>
                </a:moveTo>
                <a:cubicBezTo>
                  <a:pt x="2165341" y="-32790"/>
                  <a:pt x="2948273" y="101042"/>
                  <a:pt x="3318681" y="170365"/>
                </a:cubicBezTo>
                <a:cubicBezTo>
                  <a:pt x="4323032" y="354108"/>
                  <a:pt x="4382005" y="411920"/>
                  <a:pt x="4548748" y="751552"/>
                </a:cubicBezTo>
                <a:cubicBezTo>
                  <a:pt x="4697049" y="1163453"/>
                  <a:pt x="4708493" y="1199701"/>
                  <a:pt x="4808142" y="1668523"/>
                </a:cubicBezTo>
                <a:cubicBezTo>
                  <a:pt x="4948374" y="2755090"/>
                  <a:pt x="4921881" y="3651758"/>
                  <a:pt x="4706317" y="4248850"/>
                </a:cubicBezTo>
                <a:cubicBezTo>
                  <a:pt x="4490753" y="4845942"/>
                  <a:pt x="3714204" y="5076596"/>
                  <a:pt x="3514755" y="5251074"/>
                </a:cubicBezTo>
                <a:lnTo>
                  <a:pt x="3509624" y="5295720"/>
                </a:lnTo>
                <a:cubicBezTo>
                  <a:pt x="3554663" y="5575558"/>
                  <a:pt x="3702470" y="5648392"/>
                  <a:pt x="3657735" y="5648869"/>
                </a:cubicBezTo>
                <a:cubicBezTo>
                  <a:pt x="3549823" y="5650021"/>
                  <a:pt x="3002334" y="5450329"/>
                  <a:pt x="2845171" y="5298163"/>
                </a:cubicBezTo>
                <a:lnTo>
                  <a:pt x="2819805" y="5269143"/>
                </a:lnTo>
                <a:cubicBezTo>
                  <a:pt x="2502573" y="5275826"/>
                  <a:pt x="2203354" y="5341724"/>
                  <a:pt x="1868109" y="5289191"/>
                </a:cubicBezTo>
                <a:cubicBezTo>
                  <a:pt x="1532864" y="5236658"/>
                  <a:pt x="1104355" y="5204625"/>
                  <a:pt x="808332" y="4953947"/>
                </a:cubicBezTo>
                <a:cubicBezTo>
                  <a:pt x="512309" y="4703269"/>
                  <a:pt x="308594" y="4469411"/>
                  <a:pt x="91972" y="3785123"/>
                </a:cubicBezTo>
                <a:cubicBezTo>
                  <a:pt x="-34378" y="3125130"/>
                  <a:pt x="8985" y="2549529"/>
                  <a:pt x="1199" y="1792291"/>
                </a:cubicBezTo>
                <a:cubicBezTo>
                  <a:pt x="-23043" y="890799"/>
                  <a:pt x="327087" y="612546"/>
                  <a:pt x="445748" y="411323"/>
                </a:cubicBezTo>
                <a:cubicBezTo>
                  <a:pt x="628194" y="125556"/>
                  <a:pt x="1207697" y="47530"/>
                  <a:pt x="1686519" y="7370"/>
                </a:cubicBezTo>
                <a:close/>
              </a:path>
            </a:pathLst>
          </a:cu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2" name="Freeform: Shape 31">
            <a:extLst>
              <a:ext uri="{FF2B5EF4-FFF2-40B4-BE49-F238E27FC236}">
                <a16:creationId xmlns:a16="http://schemas.microsoft.com/office/drawing/2014/main" id="{3F73B9C9-A160-4E92-89A0-667A53CD7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92712" flipH="1">
            <a:off x="6891488" y="428517"/>
            <a:ext cx="4895008" cy="5648873"/>
          </a:xfrm>
          <a:custGeom>
            <a:avLst/>
            <a:gdLst>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70634 w 4877237"/>
              <a:gd name="connsiteY8" fmla="*/ 5225757 h 5641553"/>
              <a:gd name="connsiteX9" fmla="*/ 3515258 w 4877237"/>
              <a:gd name="connsiteY9" fmla="*/ 5243754 h 5641553"/>
              <a:gd name="connsiteX10" fmla="*/ 3510127 w 4877237"/>
              <a:gd name="connsiteY10" fmla="*/ 5288400 h 5641553"/>
              <a:gd name="connsiteX11" fmla="*/ 3658238 w 4877237"/>
              <a:gd name="connsiteY11" fmla="*/ 5641549 h 5641553"/>
              <a:gd name="connsiteX12" fmla="*/ 2845674 w 4877237"/>
              <a:gd name="connsiteY12" fmla="*/ 5290843 h 5641553"/>
              <a:gd name="connsiteX13" fmla="*/ 2820308 w 4877237"/>
              <a:gd name="connsiteY13" fmla="*/ 5261823 h 5641553"/>
              <a:gd name="connsiteX14" fmla="*/ 2722542 w 4877237"/>
              <a:gd name="connsiteY14" fmla="*/ 5265294 h 5641553"/>
              <a:gd name="connsiteX15" fmla="*/ 1770504 w 4877237"/>
              <a:gd name="connsiteY15" fmla="*/ 5261011 h 5641553"/>
              <a:gd name="connsiteX16" fmla="*/ 815940 w 4877237"/>
              <a:gd name="connsiteY16" fmla="*/ 5009663 h 5641553"/>
              <a:gd name="connsiteX17" fmla="*/ 117267 w 4877237"/>
              <a:gd name="connsiteY17" fmla="*/ 3779919 h 5641553"/>
              <a:gd name="connsiteX18" fmla="*/ 1702 w 4877237"/>
              <a:gd name="connsiteY18" fmla="*/ 1784971 h 5641553"/>
              <a:gd name="connsiteX19" fmla="*/ 336804 w 4877237"/>
              <a:gd name="connsiteY19" fmla="*/ 369690 h 5641553"/>
              <a:gd name="connsiteX20" fmla="*/ 1687022 w 4877237"/>
              <a:gd name="connsiteY20"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15258 w 4877237"/>
              <a:gd name="connsiteY8" fmla="*/ 5243754 h 5641553"/>
              <a:gd name="connsiteX9" fmla="*/ 3510127 w 4877237"/>
              <a:gd name="connsiteY9" fmla="*/ 5288400 h 5641553"/>
              <a:gd name="connsiteX10" fmla="*/ 3658238 w 4877237"/>
              <a:gd name="connsiteY10" fmla="*/ 5641549 h 5641553"/>
              <a:gd name="connsiteX11" fmla="*/ 2845674 w 4877237"/>
              <a:gd name="connsiteY11" fmla="*/ 5290843 h 5641553"/>
              <a:gd name="connsiteX12" fmla="*/ 2820308 w 4877237"/>
              <a:gd name="connsiteY12" fmla="*/ 5261823 h 5641553"/>
              <a:gd name="connsiteX13" fmla="*/ 2722542 w 4877237"/>
              <a:gd name="connsiteY13" fmla="*/ 5265294 h 5641553"/>
              <a:gd name="connsiteX14" fmla="*/ 1770504 w 4877237"/>
              <a:gd name="connsiteY14" fmla="*/ 5261011 h 5641553"/>
              <a:gd name="connsiteX15" fmla="*/ 815940 w 4877237"/>
              <a:gd name="connsiteY15" fmla="*/ 5009663 h 5641553"/>
              <a:gd name="connsiteX16" fmla="*/ 117267 w 4877237"/>
              <a:gd name="connsiteY16" fmla="*/ 3779919 h 5641553"/>
              <a:gd name="connsiteX17" fmla="*/ 1702 w 4877237"/>
              <a:gd name="connsiteY17" fmla="*/ 1784971 h 5641553"/>
              <a:gd name="connsiteX18" fmla="*/ 336804 w 4877237"/>
              <a:gd name="connsiteY18" fmla="*/ 369690 h 5641553"/>
              <a:gd name="connsiteX19" fmla="*/ 1687022 w 4877237"/>
              <a:gd name="connsiteY19"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15258 w 4877237"/>
              <a:gd name="connsiteY7" fmla="*/ 5243754 h 5641553"/>
              <a:gd name="connsiteX8" fmla="*/ 3510127 w 4877237"/>
              <a:gd name="connsiteY8" fmla="*/ 5288400 h 5641553"/>
              <a:gd name="connsiteX9" fmla="*/ 3658238 w 4877237"/>
              <a:gd name="connsiteY9" fmla="*/ 5641549 h 5641553"/>
              <a:gd name="connsiteX10" fmla="*/ 2845674 w 4877237"/>
              <a:gd name="connsiteY10" fmla="*/ 5290843 h 5641553"/>
              <a:gd name="connsiteX11" fmla="*/ 2820308 w 4877237"/>
              <a:gd name="connsiteY11" fmla="*/ 5261823 h 5641553"/>
              <a:gd name="connsiteX12" fmla="*/ 2722542 w 4877237"/>
              <a:gd name="connsiteY12" fmla="*/ 5265294 h 5641553"/>
              <a:gd name="connsiteX13" fmla="*/ 1770504 w 4877237"/>
              <a:gd name="connsiteY13" fmla="*/ 5261011 h 5641553"/>
              <a:gd name="connsiteX14" fmla="*/ 815940 w 4877237"/>
              <a:gd name="connsiteY14" fmla="*/ 5009663 h 5641553"/>
              <a:gd name="connsiteX15" fmla="*/ 117267 w 4877237"/>
              <a:gd name="connsiteY15" fmla="*/ 3779919 h 5641553"/>
              <a:gd name="connsiteX16" fmla="*/ 1702 w 4877237"/>
              <a:gd name="connsiteY16" fmla="*/ 1784971 h 5641553"/>
              <a:gd name="connsiteX17" fmla="*/ 336804 w 4877237"/>
              <a:gd name="connsiteY17" fmla="*/ 369690 h 5641553"/>
              <a:gd name="connsiteX18" fmla="*/ 1687022 w 4877237"/>
              <a:gd name="connsiteY18"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515258 w 4877237"/>
              <a:gd name="connsiteY6" fmla="*/ 5243754 h 5641553"/>
              <a:gd name="connsiteX7" fmla="*/ 3510127 w 4877237"/>
              <a:gd name="connsiteY7" fmla="*/ 5288400 h 5641553"/>
              <a:gd name="connsiteX8" fmla="*/ 3658238 w 4877237"/>
              <a:gd name="connsiteY8" fmla="*/ 5641549 h 5641553"/>
              <a:gd name="connsiteX9" fmla="*/ 2845674 w 4877237"/>
              <a:gd name="connsiteY9" fmla="*/ 5290843 h 5641553"/>
              <a:gd name="connsiteX10" fmla="*/ 2820308 w 4877237"/>
              <a:gd name="connsiteY10" fmla="*/ 5261823 h 5641553"/>
              <a:gd name="connsiteX11" fmla="*/ 2722542 w 4877237"/>
              <a:gd name="connsiteY11" fmla="*/ 5265294 h 5641553"/>
              <a:gd name="connsiteX12" fmla="*/ 1770504 w 4877237"/>
              <a:gd name="connsiteY12" fmla="*/ 5261011 h 5641553"/>
              <a:gd name="connsiteX13" fmla="*/ 815940 w 4877237"/>
              <a:gd name="connsiteY13" fmla="*/ 5009663 h 5641553"/>
              <a:gd name="connsiteX14" fmla="*/ 117267 w 4877237"/>
              <a:gd name="connsiteY14" fmla="*/ 3779919 h 5641553"/>
              <a:gd name="connsiteX15" fmla="*/ 1702 w 4877237"/>
              <a:gd name="connsiteY15" fmla="*/ 1784971 h 5641553"/>
              <a:gd name="connsiteX16" fmla="*/ 336804 w 4877237"/>
              <a:gd name="connsiteY16" fmla="*/ 369690 h 5641553"/>
              <a:gd name="connsiteX17" fmla="*/ 1687022 w 4877237"/>
              <a:gd name="connsiteY17" fmla="*/ 50 h 564155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116764 w 4876734"/>
              <a:gd name="connsiteY14" fmla="*/ 3787239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2722039 w 4876734"/>
              <a:gd name="connsiteY11" fmla="*/ 5272614 h 5648873"/>
              <a:gd name="connsiteX12" fmla="*/ 1770001 w 4876734"/>
              <a:gd name="connsiteY12" fmla="*/ 5268331 h 5648873"/>
              <a:gd name="connsiteX13" fmla="*/ 815437 w 4876734"/>
              <a:gd name="connsiteY13" fmla="*/ 5016983 h 5648873"/>
              <a:gd name="connsiteX14" fmla="*/ 91972 w 4876734"/>
              <a:gd name="connsiteY14" fmla="*/ 3785123 h 5648873"/>
              <a:gd name="connsiteX15" fmla="*/ 1199 w 4876734"/>
              <a:gd name="connsiteY15" fmla="*/ 1792291 h 5648873"/>
              <a:gd name="connsiteX16" fmla="*/ 445748 w 4876734"/>
              <a:gd name="connsiteY16" fmla="*/ 411323 h 5648873"/>
              <a:gd name="connsiteX17" fmla="*/ 1686519 w 4876734"/>
              <a:gd name="connsiteY17"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770001 w 4876734"/>
              <a:gd name="connsiteY11" fmla="*/ 5268331 h 5648873"/>
              <a:gd name="connsiteX12" fmla="*/ 815437 w 4876734"/>
              <a:gd name="connsiteY12" fmla="*/ 5016983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868109 w 4876734"/>
              <a:gd name="connsiteY11" fmla="*/ 5289191 h 5648873"/>
              <a:gd name="connsiteX12" fmla="*/ 815437 w 4876734"/>
              <a:gd name="connsiteY12" fmla="*/ 5016983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76734"/>
              <a:gd name="connsiteY0" fmla="*/ 7370 h 5648873"/>
              <a:gd name="connsiteX1" fmla="*/ 3318681 w 4876734"/>
              <a:gd name="connsiteY1" fmla="*/ 170365 h 5648873"/>
              <a:gd name="connsiteX2" fmla="*/ 4548748 w 4876734"/>
              <a:gd name="connsiteY2" fmla="*/ 751552 h 5648873"/>
              <a:gd name="connsiteX3" fmla="*/ 4808142 w 4876734"/>
              <a:gd name="connsiteY3" fmla="*/ 1668523 h 5648873"/>
              <a:gd name="connsiteX4" fmla="*/ 4706317 w 4876734"/>
              <a:gd name="connsiteY4" fmla="*/ 4248850 h 5648873"/>
              <a:gd name="connsiteX5" fmla="*/ 3927720 w 4876734"/>
              <a:gd name="connsiteY5" fmla="*/ 5188637 h 5648873"/>
              <a:gd name="connsiteX6" fmla="*/ 3514755 w 4876734"/>
              <a:gd name="connsiteY6" fmla="*/ 5251074 h 5648873"/>
              <a:gd name="connsiteX7" fmla="*/ 3509624 w 4876734"/>
              <a:gd name="connsiteY7" fmla="*/ 5295720 h 5648873"/>
              <a:gd name="connsiteX8" fmla="*/ 3657735 w 4876734"/>
              <a:gd name="connsiteY8" fmla="*/ 5648869 h 5648873"/>
              <a:gd name="connsiteX9" fmla="*/ 2845171 w 4876734"/>
              <a:gd name="connsiteY9" fmla="*/ 5298163 h 5648873"/>
              <a:gd name="connsiteX10" fmla="*/ 2819805 w 4876734"/>
              <a:gd name="connsiteY10" fmla="*/ 5269143 h 5648873"/>
              <a:gd name="connsiteX11" fmla="*/ 1868109 w 4876734"/>
              <a:gd name="connsiteY11" fmla="*/ 5289191 h 5648873"/>
              <a:gd name="connsiteX12" fmla="*/ 808332 w 4876734"/>
              <a:gd name="connsiteY12" fmla="*/ 4953947 h 5648873"/>
              <a:gd name="connsiteX13" fmla="*/ 91972 w 4876734"/>
              <a:gd name="connsiteY13" fmla="*/ 3785123 h 5648873"/>
              <a:gd name="connsiteX14" fmla="*/ 1199 w 4876734"/>
              <a:gd name="connsiteY14" fmla="*/ 1792291 h 5648873"/>
              <a:gd name="connsiteX15" fmla="*/ 445748 w 4876734"/>
              <a:gd name="connsiteY15" fmla="*/ 411323 h 5648873"/>
              <a:gd name="connsiteX16" fmla="*/ 1686519 w 4876734"/>
              <a:gd name="connsiteY16" fmla="*/ 7370 h 5648873"/>
              <a:gd name="connsiteX0" fmla="*/ 1686519 w 4895008"/>
              <a:gd name="connsiteY0" fmla="*/ 7370 h 5648873"/>
              <a:gd name="connsiteX1" fmla="*/ 3318681 w 4895008"/>
              <a:gd name="connsiteY1" fmla="*/ 170365 h 5648873"/>
              <a:gd name="connsiteX2" fmla="*/ 4548748 w 4895008"/>
              <a:gd name="connsiteY2" fmla="*/ 751552 h 5648873"/>
              <a:gd name="connsiteX3" fmla="*/ 4808142 w 4895008"/>
              <a:gd name="connsiteY3" fmla="*/ 1668523 h 5648873"/>
              <a:gd name="connsiteX4" fmla="*/ 4706317 w 4895008"/>
              <a:gd name="connsiteY4" fmla="*/ 4248850 h 5648873"/>
              <a:gd name="connsiteX5" fmla="*/ 3514755 w 4895008"/>
              <a:gd name="connsiteY5" fmla="*/ 5251074 h 5648873"/>
              <a:gd name="connsiteX6" fmla="*/ 3509624 w 4895008"/>
              <a:gd name="connsiteY6" fmla="*/ 5295720 h 5648873"/>
              <a:gd name="connsiteX7" fmla="*/ 3657735 w 4895008"/>
              <a:gd name="connsiteY7" fmla="*/ 5648869 h 5648873"/>
              <a:gd name="connsiteX8" fmla="*/ 2845171 w 4895008"/>
              <a:gd name="connsiteY8" fmla="*/ 5298163 h 5648873"/>
              <a:gd name="connsiteX9" fmla="*/ 2819805 w 4895008"/>
              <a:gd name="connsiteY9" fmla="*/ 5269143 h 5648873"/>
              <a:gd name="connsiteX10" fmla="*/ 1868109 w 4895008"/>
              <a:gd name="connsiteY10" fmla="*/ 5289191 h 5648873"/>
              <a:gd name="connsiteX11" fmla="*/ 808332 w 4895008"/>
              <a:gd name="connsiteY11" fmla="*/ 4953947 h 5648873"/>
              <a:gd name="connsiteX12" fmla="*/ 91972 w 4895008"/>
              <a:gd name="connsiteY12" fmla="*/ 3785123 h 5648873"/>
              <a:gd name="connsiteX13" fmla="*/ 1199 w 4895008"/>
              <a:gd name="connsiteY13" fmla="*/ 1792291 h 5648873"/>
              <a:gd name="connsiteX14" fmla="*/ 445748 w 4895008"/>
              <a:gd name="connsiteY14" fmla="*/ 411323 h 5648873"/>
              <a:gd name="connsiteX15" fmla="*/ 1686519 w 4895008"/>
              <a:gd name="connsiteY15" fmla="*/ 7370 h 5648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895008" h="5648873">
                <a:moveTo>
                  <a:pt x="1686519" y="7370"/>
                </a:moveTo>
                <a:cubicBezTo>
                  <a:pt x="2165341" y="-32790"/>
                  <a:pt x="2948273" y="101042"/>
                  <a:pt x="3318681" y="170365"/>
                </a:cubicBezTo>
                <a:cubicBezTo>
                  <a:pt x="4323032" y="354108"/>
                  <a:pt x="4382005" y="411920"/>
                  <a:pt x="4548748" y="751552"/>
                </a:cubicBezTo>
                <a:cubicBezTo>
                  <a:pt x="4697049" y="1163453"/>
                  <a:pt x="4708493" y="1199701"/>
                  <a:pt x="4808142" y="1668523"/>
                </a:cubicBezTo>
                <a:cubicBezTo>
                  <a:pt x="4948374" y="2755090"/>
                  <a:pt x="4921881" y="3651758"/>
                  <a:pt x="4706317" y="4248850"/>
                </a:cubicBezTo>
                <a:cubicBezTo>
                  <a:pt x="4490753" y="4845942"/>
                  <a:pt x="3714204" y="5076596"/>
                  <a:pt x="3514755" y="5251074"/>
                </a:cubicBezTo>
                <a:lnTo>
                  <a:pt x="3509624" y="5295720"/>
                </a:lnTo>
                <a:cubicBezTo>
                  <a:pt x="3554663" y="5575558"/>
                  <a:pt x="3702470" y="5648392"/>
                  <a:pt x="3657735" y="5648869"/>
                </a:cubicBezTo>
                <a:cubicBezTo>
                  <a:pt x="3549823" y="5650021"/>
                  <a:pt x="3002334" y="5450329"/>
                  <a:pt x="2845171" y="5298163"/>
                </a:cubicBezTo>
                <a:lnTo>
                  <a:pt x="2819805" y="5269143"/>
                </a:lnTo>
                <a:cubicBezTo>
                  <a:pt x="2502573" y="5275826"/>
                  <a:pt x="2203354" y="5341724"/>
                  <a:pt x="1868109" y="5289191"/>
                </a:cubicBezTo>
                <a:cubicBezTo>
                  <a:pt x="1532864" y="5236658"/>
                  <a:pt x="1104355" y="5204625"/>
                  <a:pt x="808332" y="4953947"/>
                </a:cubicBezTo>
                <a:cubicBezTo>
                  <a:pt x="512309" y="4703269"/>
                  <a:pt x="308594" y="4469411"/>
                  <a:pt x="91972" y="3785123"/>
                </a:cubicBezTo>
                <a:cubicBezTo>
                  <a:pt x="-34378" y="3125130"/>
                  <a:pt x="8985" y="2549529"/>
                  <a:pt x="1199" y="1792291"/>
                </a:cubicBezTo>
                <a:cubicBezTo>
                  <a:pt x="-23043" y="890799"/>
                  <a:pt x="327087" y="612546"/>
                  <a:pt x="445748" y="411323"/>
                </a:cubicBezTo>
                <a:cubicBezTo>
                  <a:pt x="628194" y="125556"/>
                  <a:pt x="1207697" y="47530"/>
                  <a:pt x="1686519" y="7370"/>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942CF2D-1D5E-A2F2-9E16-DE82315DB3A7}"/>
              </a:ext>
            </a:extLst>
          </p:cNvPr>
          <p:cNvSpPr>
            <a:spLocks noGrp="1"/>
          </p:cNvSpPr>
          <p:nvPr>
            <p:ph type="title"/>
          </p:nvPr>
        </p:nvSpPr>
        <p:spPr>
          <a:xfrm>
            <a:off x="7301630" y="391299"/>
            <a:ext cx="4085972" cy="1635235"/>
          </a:xfrm>
        </p:spPr>
        <p:txBody>
          <a:bodyPr>
            <a:normAutofit/>
          </a:bodyPr>
          <a:lstStyle/>
          <a:p>
            <a:pPr algn="ctr"/>
            <a:r>
              <a:rPr lang="en-GB"/>
              <a:t>help needed!</a:t>
            </a:r>
          </a:p>
        </p:txBody>
      </p:sp>
      <p:sp>
        <p:nvSpPr>
          <p:cNvPr id="3" name="Content Placeholder 2">
            <a:extLst>
              <a:ext uri="{FF2B5EF4-FFF2-40B4-BE49-F238E27FC236}">
                <a16:creationId xmlns:a16="http://schemas.microsoft.com/office/drawing/2014/main" id="{90C8E50A-F88D-B3F9-1331-7AB0A4CBAC95}"/>
              </a:ext>
            </a:extLst>
          </p:cNvPr>
          <p:cNvSpPr>
            <a:spLocks noGrp="1"/>
          </p:cNvSpPr>
          <p:nvPr>
            <p:ph idx="1"/>
          </p:nvPr>
        </p:nvSpPr>
        <p:spPr>
          <a:xfrm>
            <a:off x="6969054" y="1575881"/>
            <a:ext cx="4418548" cy="4028211"/>
          </a:xfrm>
        </p:spPr>
        <p:txBody>
          <a:bodyPr>
            <a:normAutofit/>
          </a:bodyPr>
          <a:lstStyle/>
          <a:p>
            <a:pPr marL="457200" indent="-457200" algn="ctr">
              <a:lnSpc>
                <a:spcPct val="90000"/>
              </a:lnSpc>
              <a:buFont typeface="Arial" panose="020B0604020202020204" pitchFamily="34" charset="0"/>
              <a:buChar char="•"/>
            </a:pPr>
            <a:r>
              <a:rPr lang="en-GB" sz="2000"/>
              <a:t>We are always on the lookout for parent helpers to support staff with admin tasks, to read with children and help with tasks in provision. Please let me know if this is something you might be interested in.</a:t>
            </a:r>
          </a:p>
          <a:p>
            <a:pPr marL="457200" indent="-457200" algn="ctr">
              <a:lnSpc>
                <a:spcPct val="90000"/>
              </a:lnSpc>
              <a:buFont typeface="Arial" panose="020B0604020202020204" pitchFamily="34" charset="0"/>
              <a:buChar char="•"/>
            </a:pPr>
            <a:r>
              <a:rPr lang="en-GB" sz="2000"/>
              <a:t>On Monday 22</a:t>
            </a:r>
            <a:r>
              <a:rPr lang="en-GB" sz="2000" baseline="30000"/>
              <a:t>nd</a:t>
            </a:r>
            <a:r>
              <a:rPr lang="en-GB" sz="2000"/>
              <a:t> September, we will be going for a walk around </a:t>
            </a:r>
            <a:r>
              <a:rPr lang="en-GB" sz="2000" err="1"/>
              <a:t>Maidenbower</a:t>
            </a:r>
            <a:r>
              <a:rPr lang="en-GB" sz="2000"/>
              <a:t>. If you would like to volunteer and support us on this walk, please let us know.</a:t>
            </a:r>
          </a:p>
          <a:p>
            <a:pPr marL="457200" indent="-457200" algn="ctr">
              <a:lnSpc>
                <a:spcPct val="90000"/>
              </a:lnSpc>
              <a:buFont typeface="Arial" panose="020B0604020202020204" pitchFamily="34" charset="0"/>
              <a:buChar char="•"/>
            </a:pPr>
            <a:r>
              <a:rPr lang="en-GB" sz="2000"/>
              <a:t>We need your support with keeping our learning garden tidy at the end of the day. We tidy away and set up for the next morning so please do not allow your children to play after 3pm.</a:t>
            </a:r>
          </a:p>
        </p:txBody>
      </p:sp>
    </p:spTree>
    <p:extLst>
      <p:ext uri="{BB962C8B-B14F-4D97-AF65-F5344CB8AC3E}">
        <p14:creationId xmlns:p14="http://schemas.microsoft.com/office/powerpoint/2010/main" val="8880072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2D212-5ACD-C8EC-2D1F-88944FDB1B52}"/>
              </a:ext>
            </a:extLst>
          </p:cNvPr>
          <p:cNvSpPr>
            <a:spLocks noGrp="1"/>
          </p:cNvSpPr>
          <p:nvPr>
            <p:ph type="title"/>
          </p:nvPr>
        </p:nvSpPr>
        <p:spPr/>
        <p:txBody>
          <a:bodyPr/>
          <a:lstStyle/>
          <a:p>
            <a:r>
              <a:rPr lang="en-GB"/>
              <a:t>Walk around the class and questions</a:t>
            </a:r>
          </a:p>
        </p:txBody>
      </p:sp>
      <p:sp>
        <p:nvSpPr>
          <p:cNvPr id="3" name="Content Placeholder 2">
            <a:extLst>
              <a:ext uri="{FF2B5EF4-FFF2-40B4-BE49-F238E27FC236}">
                <a16:creationId xmlns:a16="http://schemas.microsoft.com/office/drawing/2014/main" id="{93A9B32D-7864-866F-FF6A-9044750A7F3B}"/>
              </a:ext>
            </a:extLst>
          </p:cNvPr>
          <p:cNvSpPr>
            <a:spLocks noGrp="1"/>
          </p:cNvSpPr>
          <p:nvPr>
            <p:ph idx="1"/>
          </p:nvPr>
        </p:nvSpPr>
        <p:spPr>
          <a:xfrm>
            <a:off x="1020724" y="1759689"/>
            <a:ext cx="10333074" cy="3827722"/>
          </a:xfrm>
        </p:spPr>
        <p:txBody>
          <a:bodyPr>
            <a:normAutofit lnSpcReduction="10000"/>
          </a:bodyPr>
          <a:lstStyle/>
          <a:p>
            <a:r>
              <a:rPr lang="en-GB"/>
              <a:t>You are welcome to look around the classroom and shared area and ask me any questions about life in Year 1. If you have any questions directly related to your child, please arrange this for another date as we are short on time this evening! </a:t>
            </a:r>
          </a:p>
          <a:p>
            <a:endParaRPr lang="en-GB"/>
          </a:p>
          <a:p>
            <a:r>
              <a:rPr lang="en-GB"/>
              <a:t>Please leave through the outside door in the cloakroom by 5:30pm at the very latest.</a:t>
            </a:r>
          </a:p>
          <a:p>
            <a:endParaRPr lang="en-GB"/>
          </a:p>
          <a:p>
            <a:r>
              <a:rPr lang="en-GB"/>
              <a:t>Thanks for coming!  </a:t>
            </a:r>
          </a:p>
        </p:txBody>
      </p:sp>
    </p:spTree>
    <p:extLst>
      <p:ext uri="{BB962C8B-B14F-4D97-AF65-F5344CB8AC3E}">
        <p14:creationId xmlns:p14="http://schemas.microsoft.com/office/powerpoint/2010/main" val="3276119379"/>
      </p:ext>
    </p:extLst>
  </p:cSld>
  <p:clrMapOvr>
    <a:masterClrMapping/>
  </p:clrMapOvr>
</p:sld>
</file>

<file path=ppt/theme/theme1.xml><?xml version="1.0" encoding="utf-8"?>
<a:theme xmlns:a="http://schemas.openxmlformats.org/drawingml/2006/main" name="ChitchatVTI">
  <a:themeElements>
    <a:clrScheme name="AnalogousFromDarkSeedLeftStep">
      <a:dk1>
        <a:srgbClr val="000000"/>
      </a:dk1>
      <a:lt1>
        <a:srgbClr val="FFFFFF"/>
      </a:lt1>
      <a:dk2>
        <a:srgbClr val="301B2A"/>
      </a:dk2>
      <a:lt2>
        <a:srgbClr val="F1F0F3"/>
      </a:lt2>
      <a:accent1>
        <a:srgbClr val="76AF1F"/>
      </a:accent1>
      <a:accent2>
        <a:srgbClr val="A8A512"/>
      </a:accent2>
      <a:accent3>
        <a:srgbClr val="E18F25"/>
      </a:accent3>
      <a:accent4>
        <a:srgbClr val="D53317"/>
      </a:accent4>
      <a:accent5>
        <a:srgbClr val="E7295C"/>
      </a:accent5>
      <a:accent6>
        <a:srgbClr val="D5179A"/>
      </a:accent6>
      <a:hlink>
        <a:srgbClr val="C0424F"/>
      </a:hlink>
      <a:folHlink>
        <a:srgbClr val="7F7F7F"/>
      </a:folHlink>
    </a:clrScheme>
    <a:fontScheme name="The Hand">
      <a:majorFont>
        <a:latin typeface="The Serif Hand"/>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itchatVTI" id="{08BB1610-1071-4750-BA6F-EA15E875FFCD}" vid="{D7BDF053-2181-45AE-9365-FFAA906CB43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29ff364-84dd-4559-8c89-48e20814f827">
      <Terms xmlns="http://schemas.microsoft.com/office/infopath/2007/PartnerControls"/>
    </lcf76f155ced4ddcb4097134ff3c332f>
    <TaxCatchAll xmlns="f7b40146-a59c-49be-a423-95bcbf8b97fd" xsi:nil="true"/>
    <_dlc_DocId xmlns="f7b40146-a59c-49be-a423-95bcbf8b97fd">JZV43UA374RH-636152314-412360</_dlc_DocId>
    <_dlc_DocIdUrl xmlns="f7b40146-a59c-49be-a423-95bcbf8b97fd">
      <Url>https://9382240.sharepoint.com/sites/StaffDrive/_layouts/15/DocIdRedir.aspx?ID=JZV43UA374RH-636152314-412360</Url>
      <Description>JZV43UA374RH-636152314-412360</Description>
    </_dlc_DocIdUrl>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906A055CF0DE249AB593F91A561ED16" ma:contentTypeVersion="16" ma:contentTypeDescription="Create a new document." ma:contentTypeScope="" ma:versionID="92a46e178015fd49a75c11cf0f3413c3">
  <xsd:schema xmlns:xsd="http://www.w3.org/2001/XMLSchema" xmlns:xs="http://www.w3.org/2001/XMLSchema" xmlns:p="http://schemas.microsoft.com/office/2006/metadata/properties" xmlns:ns2="f7b40146-a59c-49be-a423-95bcbf8b97fd" xmlns:ns3="429ff364-84dd-4559-8c89-48e20814f827" targetNamespace="http://schemas.microsoft.com/office/2006/metadata/properties" ma:root="true" ma:fieldsID="d1c5b9d110256f6ff3fdf7ac3b7d0d3c" ns2:_="" ns3:_="">
    <xsd:import namespace="f7b40146-a59c-49be-a423-95bcbf8b97fd"/>
    <xsd:import namespace="429ff364-84dd-4559-8c89-48e20814f82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3:MediaServiceLocation" minOccurs="0"/>
                <xsd:element ref="ns3:MediaServiceGenerationTime" minOccurs="0"/>
                <xsd:element ref="ns3:MediaServiceEventHashCode" minOccurs="0"/>
                <xsd:element ref="ns3:lcf76f155ced4ddcb4097134ff3c332f" minOccurs="0"/>
                <xsd:element ref="ns2:TaxCatchAll" minOccurs="0"/>
                <xsd:element ref="ns3:MediaServiceOCR" minOccurs="0"/>
                <xsd:element ref="ns2:SharedWithUsers" minOccurs="0"/>
                <xsd:element ref="ns2:SharedWithDetails"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7b40146-a59c-49be-a423-95bcbf8b97fd"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0" nillable="true" ma:displayName="Taxonomy Catch All Column" ma:hidden="true" ma:list="{07ea4f6c-d05d-45ae-b372-d2a1f0c398b4}" ma:internalName="TaxCatchAll" ma:showField="CatchAllData" ma:web="f7b40146-a59c-49be-a423-95bcbf8b97fd">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29ff364-84dd-4559-8c89-48e20814f82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988d1ed0-86dd-482d-bbf0-b3e1bd6eb85f"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0AFFC3D-A1BA-4FE3-852F-A9C7725DC5AD}">
  <ds:schemaRefs>
    <ds:schemaRef ds:uri="http://schemas.microsoft.com/sharepoint/events"/>
  </ds:schemaRefs>
</ds:datastoreItem>
</file>

<file path=customXml/itemProps2.xml><?xml version="1.0" encoding="utf-8"?>
<ds:datastoreItem xmlns:ds="http://schemas.openxmlformats.org/officeDocument/2006/customXml" ds:itemID="{431C448D-E833-4826-8367-FB1BB83DF929}">
  <ds:schemaRefs>
    <ds:schemaRef ds:uri="429ff364-84dd-4559-8c89-48e20814f827"/>
    <ds:schemaRef ds:uri="f7b40146-a59c-49be-a423-95bcbf8b97f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D1D0165-328D-4BDA-82AB-FC3C2D1B1B75}">
  <ds:schemaRefs>
    <ds:schemaRef ds:uri="429ff364-84dd-4559-8c89-48e20814f827"/>
    <ds:schemaRef ds:uri="f7b40146-a59c-49be-a423-95bcbf8b97f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CAA929E8-9011-4102-98EC-0B6E2EBAA0F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ChitchatVTI</vt:lpstr>
      <vt:lpstr>Welcome to Year One</vt:lpstr>
      <vt:lpstr>What we will cover in this meeting…</vt:lpstr>
      <vt:lpstr>A typical day in year one</vt:lpstr>
      <vt:lpstr>Reading diary + journey to pluto </vt:lpstr>
      <vt:lpstr>Challenge us</vt:lpstr>
      <vt:lpstr>PE days</vt:lpstr>
      <vt:lpstr>Topics</vt:lpstr>
      <vt:lpstr> enrichment activities</vt:lpstr>
      <vt:lpstr>help needed!</vt:lpstr>
      <vt:lpstr>Walk around the class and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One</dc:title>
  <dc:creator>Tory Hoyland</dc:creator>
  <cp:revision>1</cp:revision>
  <cp:lastPrinted>2024-09-12T15:37:12Z</cp:lastPrinted>
  <dcterms:created xsi:type="dcterms:W3CDTF">2024-09-04T12:20:41Z</dcterms:created>
  <dcterms:modified xsi:type="dcterms:W3CDTF">2025-09-11T15:48:23Z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0x0101008906A055CF0DE249AB593F91A561ED16</vt:lpwstr>
  </property>
  <property fmtid="{D5CDD505-2E9C-101B-9397-08002B2CF9AE}" pid="3" name="MediaServiceImageTags">
    <vt:lpwstr/>
  </property>
  <property fmtid="{D5CDD505-2E9C-101B-9397-08002B2CF9AE}" pid="4" name="_dlc_DocIdItemGuid">
    <vt:lpwstr>fc1cf03e-8741-4f12-b870-cae3a16af9b2</vt:lpwstr>
  </property>
</Properties>
</file>