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6"/>
  </p:notesMasterIdLst>
  <p:handoutMasterIdLst>
    <p:handoutMasterId r:id="rId17"/>
  </p:handoutMasterIdLst>
  <p:sldIdLst>
    <p:sldId id="256" r:id="rId6"/>
    <p:sldId id="276" r:id="rId7"/>
    <p:sldId id="279" r:id="rId8"/>
    <p:sldId id="261" r:id="rId9"/>
    <p:sldId id="258" r:id="rId10"/>
    <p:sldId id="277" r:id="rId11"/>
    <p:sldId id="263" r:id="rId12"/>
    <p:sldId id="264" r:id="rId13"/>
    <p:sldId id="265" r:id="rId14"/>
    <p:sldId id="266"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0B5BF5-400E-4864-BD0D-1DA7F828BF1B}" v="2" dt="2023-03-13T15:31:12.7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51" autoAdjust="0"/>
    <p:restoredTop sz="94660"/>
  </p:normalViewPr>
  <p:slideViewPr>
    <p:cSldViewPr snapToGrid="0">
      <p:cViewPr varScale="1">
        <p:scale>
          <a:sx n="106" d="100"/>
          <a:sy n="106" d="100"/>
        </p:scale>
        <p:origin x="14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Roberts" userId="06505a97-5779-4ced-867b-c3bb3981f9a7" providerId="ADAL" clId="{9A0B5BF5-400E-4864-BD0D-1DA7F828BF1B}"/>
    <pc:docChg chg="undo custSel addSld delSld modSld sldOrd">
      <pc:chgData name="Laura Roberts" userId="06505a97-5779-4ced-867b-c3bb3981f9a7" providerId="ADAL" clId="{9A0B5BF5-400E-4864-BD0D-1DA7F828BF1B}" dt="2023-03-13T15:52:55.657" v="562" actId="14100"/>
      <pc:docMkLst>
        <pc:docMk/>
      </pc:docMkLst>
      <pc:sldChg chg="modSp mod">
        <pc:chgData name="Laura Roberts" userId="06505a97-5779-4ced-867b-c3bb3981f9a7" providerId="ADAL" clId="{9A0B5BF5-400E-4864-BD0D-1DA7F828BF1B}" dt="2023-03-13T15:30:19.934" v="402" actId="113"/>
        <pc:sldMkLst>
          <pc:docMk/>
          <pc:sldMk cId="3523435519" sldId="256"/>
        </pc:sldMkLst>
        <pc:spChg chg="mod">
          <ac:chgData name="Laura Roberts" userId="06505a97-5779-4ced-867b-c3bb3981f9a7" providerId="ADAL" clId="{9A0B5BF5-400E-4864-BD0D-1DA7F828BF1B}" dt="2023-03-13T10:44:29.864" v="76" actId="1076"/>
          <ac:spMkLst>
            <pc:docMk/>
            <pc:sldMk cId="3523435519" sldId="256"/>
            <ac:spMk id="2" creationId="{00000000-0000-0000-0000-000000000000}"/>
          </ac:spMkLst>
        </pc:spChg>
        <pc:spChg chg="mod">
          <ac:chgData name="Laura Roberts" userId="06505a97-5779-4ced-867b-c3bb3981f9a7" providerId="ADAL" clId="{9A0B5BF5-400E-4864-BD0D-1DA7F828BF1B}" dt="2023-03-13T15:30:19.934" v="402" actId="113"/>
          <ac:spMkLst>
            <pc:docMk/>
            <pc:sldMk cId="3523435519" sldId="256"/>
            <ac:spMk id="3" creationId="{00000000-0000-0000-0000-000000000000}"/>
          </ac:spMkLst>
        </pc:spChg>
        <pc:spChg chg="mod">
          <ac:chgData name="Laura Roberts" userId="06505a97-5779-4ced-867b-c3bb3981f9a7" providerId="ADAL" clId="{9A0B5BF5-400E-4864-BD0D-1DA7F828BF1B}" dt="2023-03-13T10:39:28.696" v="58" actId="20577"/>
          <ac:spMkLst>
            <pc:docMk/>
            <pc:sldMk cId="3523435519" sldId="256"/>
            <ac:spMk id="4" creationId="{00000000-0000-0000-0000-000000000000}"/>
          </ac:spMkLst>
        </pc:spChg>
        <pc:spChg chg="mod">
          <ac:chgData name="Laura Roberts" userId="06505a97-5779-4ced-867b-c3bb3981f9a7" providerId="ADAL" clId="{9A0B5BF5-400E-4864-BD0D-1DA7F828BF1B}" dt="2023-03-13T10:45:14.007" v="88" actId="14100"/>
          <ac:spMkLst>
            <pc:docMk/>
            <pc:sldMk cId="3523435519" sldId="256"/>
            <ac:spMk id="7" creationId="{00000000-0000-0000-0000-000000000000}"/>
          </ac:spMkLst>
        </pc:spChg>
      </pc:sldChg>
      <pc:sldChg chg="del">
        <pc:chgData name="Laura Roberts" userId="06505a97-5779-4ced-867b-c3bb3981f9a7" providerId="ADAL" clId="{9A0B5BF5-400E-4864-BD0D-1DA7F828BF1B}" dt="2023-03-13T10:52:57.717" v="216" actId="47"/>
        <pc:sldMkLst>
          <pc:docMk/>
          <pc:sldMk cId="3431478933" sldId="257"/>
        </pc:sldMkLst>
      </pc:sldChg>
      <pc:sldChg chg="addSp delSp modSp mod">
        <pc:chgData name="Laura Roberts" userId="06505a97-5779-4ced-867b-c3bb3981f9a7" providerId="ADAL" clId="{9A0B5BF5-400E-4864-BD0D-1DA7F828BF1B}" dt="2023-03-13T15:51:00.608" v="446" actId="20577"/>
        <pc:sldMkLst>
          <pc:docMk/>
          <pc:sldMk cId="675542934" sldId="258"/>
        </pc:sldMkLst>
        <pc:spChg chg="add del mod">
          <ac:chgData name="Laura Roberts" userId="06505a97-5779-4ced-867b-c3bb3981f9a7" providerId="ADAL" clId="{9A0B5BF5-400E-4864-BD0D-1DA7F828BF1B}" dt="2023-03-13T10:54:31.132" v="234" actId="478"/>
          <ac:spMkLst>
            <pc:docMk/>
            <pc:sldMk cId="675542934" sldId="258"/>
            <ac:spMk id="2" creationId="{6137F585-D2CE-DAE2-BB8F-8342987AA2AA}"/>
          </ac:spMkLst>
        </pc:spChg>
        <pc:spChg chg="mod">
          <ac:chgData name="Laura Roberts" userId="06505a97-5779-4ced-867b-c3bb3981f9a7" providerId="ADAL" clId="{9A0B5BF5-400E-4864-BD0D-1DA7F828BF1B}" dt="2023-03-13T15:50:38.711" v="422" actId="13926"/>
          <ac:spMkLst>
            <pc:docMk/>
            <pc:sldMk cId="675542934" sldId="258"/>
            <ac:spMk id="3" creationId="{00000000-0000-0000-0000-000000000000}"/>
          </ac:spMkLst>
        </pc:spChg>
        <pc:spChg chg="del mod">
          <ac:chgData name="Laura Roberts" userId="06505a97-5779-4ced-867b-c3bb3981f9a7" providerId="ADAL" clId="{9A0B5BF5-400E-4864-BD0D-1DA7F828BF1B}" dt="2023-03-13T10:54:07.762" v="229" actId="478"/>
          <ac:spMkLst>
            <pc:docMk/>
            <pc:sldMk cId="675542934" sldId="258"/>
            <ac:spMk id="5" creationId="{00000000-0000-0000-0000-000000000000}"/>
          </ac:spMkLst>
        </pc:spChg>
        <pc:spChg chg="add mod">
          <ac:chgData name="Laura Roberts" userId="06505a97-5779-4ced-867b-c3bb3981f9a7" providerId="ADAL" clId="{9A0B5BF5-400E-4864-BD0D-1DA7F828BF1B}" dt="2023-03-13T10:55:17.974" v="244" actId="1076"/>
          <ac:spMkLst>
            <pc:docMk/>
            <pc:sldMk cId="675542934" sldId="258"/>
            <ac:spMk id="6" creationId="{D43BAA13-FDEB-A515-7E46-BD5A7403F969}"/>
          </ac:spMkLst>
        </pc:spChg>
        <pc:spChg chg="add mod">
          <ac:chgData name="Laura Roberts" userId="06505a97-5779-4ced-867b-c3bb3981f9a7" providerId="ADAL" clId="{9A0B5BF5-400E-4864-BD0D-1DA7F828BF1B}" dt="2023-03-13T15:51:00.608" v="446" actId="20577"/>
          <ac:spMkLst>
            <pc:docMk/>
            <pc:sldMk cId="675542934" sldId="258"/>
            <ac:spMk id="8" creationId="{34015677-8ECD-0C17-5D8F-27E74C1F748F}"/>
          </ac:spMkLst>
        </pc:spChg>
      </pc:sldChg>
      <pc:sldChg chg="del">
        <pc:chgData name="Laura Roberts" userId="06505a97-5779-4ced-867b-c3bb3981f9a7" providerId="ADAL" clId="{9A0B5BF5-400E-4864-BD0D-1DA7F828BF1B}" dt="2023-03-13T10:55:27.330" v="245" actId="47"/>
        <pc:sldMkLst>
          <pc:docMk/>
          <pc:sldMk cId="1138722828" sldId="259"/>
        </pc:sldMkLst>
      </pc:sldChg>
      <pc:sldChg chg="del">
        <pc:chgData name="Laura Roberts" userId="06505a97-5779-4ced-867b-c3bb3981f9a7" providerId="ADAL" clId="{9A0B5BF5-400E-4864-BD0D-1DA7F828BF1B}" dt="2023-03-13T10:55:30.391" v="246" actId="47"/>
        <pc:sldMkLst>
          <pc:docMk/>
          <pc:sldMk cId="1518965260" sldId="260"/>
        </pc:sldMkLst>
      </pc:sldChg>
      <pc:sldChg chg="addSp modSp mod">
        <pc:chgData name="Laura Roberts" userId="06505a97-5779-4ced-867b-c3bb3981f9a7" providerId="ADAL" clId="{9A0B5BF5-400E-4864-BD0D-1DA7F828BF1B}" dt="2023-03-13T15:49:24.651" v="420" actId="13926"/>
        <pc:sldMkLst>
          <pc:docMk/>
          <pc:sldMk cId="589046948" sldId="261"/>
        </pc:sldMkLst>
        <pc:spChg chg="mod">
          <ac:chgData name="Laura Roberts" userId="06505a97-5779-4ced-867b-c3bb3981f9a7" providerId="ADAL" clId="{9A0B5BF5-400E-4864-BD0D-1DA7F828BF1B}" dt="2023-03-13T10:53:34.560" v="223" actId="1076"/>
          <ac:spMkLst>
            <pc:docMk/>
            <pc:sldMk cId="589046948" sldId="261"/>
            <ac:spMk id="3" creationId="{00000000-0000-0000-0000-000000000000}"/>
          </ac:spMkLst>
        </pc:spChg>
        <pc:spChg chg="add mod">
          <ac:chgData name="Laura Roberts" userId="06505a97-5779-4ced-867b-c3bb3981f9a7" providerId="ADAL" clId="{9A0B5BF5-400E-4864-BD0D-1DA7F828BF1B}" dt="2023-03-13T15:49:05.815" v="418" actId="115"/>
          <ac:spMkLst>
            <pc:docMk/>
            <pc:sldMk cId="589046948" sldId="261"/>
            <ac:spMk id="5" creationId="{1A82F9C2-5DFA-CCE7-9BCE-5074C97ADEE5}"/>
          </ac:spMkLst>
        </pc:spChg>
        <pc:spChg chg="add mod">
          <ac:chgData name="Laura Roberts" userId="06505a97-5779-4ced-867b-c3bb3981f9a7" providerId="ADAL" clId="{9A0B5BF5-400E-4864-BD0D-1DA7F828BF1B}" dt="2023-03-13T15:49:24.651" v="420" actId="13926"/>
          <ac:spMkLst>
            <pc:docMk/>
            <pc:sldMk cId="589046948" sldId="261"/>
            <ac:spMk id="7" creationId="{29362DBA-3EFB-106B-D924-1680AC5FD76E}"/>
          </ac:spMkLst>
        </pc:spChg>
      </pc:sldChg>
      <pc:sldChg chg="modSp mod">
        <pc:chgData name="Laura Roberts" userId="06505a97-5779-4ced-867b-c3bb3981f9a7" providerId="ADAL" clId="{9A0B5BF5-400E-4864-BD0D-1DA7F828BF1B}" dt="2023-03-13T15:52:55.657" v="562" actId="14100"/>
        <pc:sldMkLst>
          <pc:docMk/>
          <pc:sldMk cId="681336639" sldId="263"/>
        </pc:sldMkLst>
        <pc:spChg chg="mod">
          <ac:chgData name="Laura Roberts" userId="06505a97-5779-4ced-867b-c3bb3981f9a7" providerId="ADAL" clId="{9A0B5BF5-400E-4864-BD0D-1DA7F828BF1B}" dt="2023-03-13T11:50:09.297" v="309" actId="5793"/>
          <ac:spMkLst>
            <pc:docMk/>
            <pc:sldMk cId="681336639" sldId="263"/>
            <ac:spMk id="3" creationId="{00000000-0000-0000-0000-000000000000}"/>
          </ac:spMkLst>
        </pc:spChg>
        <pc:picChg chg="mod">
          <ac:chgData name="Laura Roberts" userId="06505a97-5779-4ced-867b-c3bb3981f9a7" providerId="ADAL" clId="{9A0B5BF5-400E-4864-BD0D-1DA7F828BF1B}" dt="2023-03-13T15:52:55.657" v="562" actId="14100"/>
          <ac:picMkLst>
            <pc:docMk/>
            <pc:sldMk cId="681336639" sldId="263"/>
            <ac:picMk id="4" creationId="{00000000-0000-0000-0000-000000000000}"/>
          </ac:picMkLst>
        </pc:picChg>
      </pc:sldChg>
      <pc:sldChg chg="modSp mod">
        <pc:chgData name="Laura Roberts" userId="06505a97-5779-4ced-867b-c3bb3981f9a7" providerId="ADAL" clId="{9A0B5BF5-400E-4864-BD0D-1DA7F828BF1B}" dt="2023-03-13T15:52:27.394" v="561" actId="20577"/>
        <pc:sldMkLst>
          <pc:docMk/>
          <pc:sldMk cId="174589556" sldId="264"/>
        </pc:sldMkLst>
        <pc:spChg chg="mod">
          <ac:chgData name="Laura Roberts" userId="06505a97-5779-4ced-867b-c3bb3981f9a7" providerId="ADAL" clId="{9A0B5BF5-400E-4864-BD0D-1DA7F828BF1B}" dt="2023-03-13T15:52:27.394" v="561" actId="20577"/>
          <ac:spMkLst>
            <pc:docMk/>
            <pc:sldMk cId="174589556" sldId="264"/>
            <ac:spMk id="3" creationId="{00000000-0000-0000-0000-000000000000}"/>
          </ac:spMkLst>
        </pc:spChg>
      </pc:sldChg>
      <pc:sldChg chg="addSp modSp mod">
        <pc:chgData name="Laura Roberts" userId="06505a97-5779-4ced-867b-c3bb3981f9a7" providerId="ADAL" clId="{9A0B5BF5-400E-4864-BD0D-1DA7F828BF1B}" dt="2023-03-13T15:23:52.388" v="336" actId="403"/>
        <pc:sldMkLst>
          <pc:docMk/>
          <pc:sldMk cId="1185923738" sldId="266"/>
        </pc:sldMkLst>
        <pc:spChg chg="mod">
          <ac:chgData name="Laura Roberts" userId="06505a97-5779-4ced-867b-c3bb3981f9a7" providerId="ADAL" clId="{9A0B5BF5-400E-4864-BD0D-1DA7F828BF1B}" dt="2023-03-13T15:23:52.388" v="336" actId="403"/>
          <ac:spMkLst>
            <pc:docMk/>
            <pc:sldMk cId="1185923738" sldId="266"/>
            <ac:spMk id="3" creationId="{00000000-0000-0000-0000-000000000000}"/>
          </ac:spMkLst>
        </pc:spChg>
        <pc:picChg chg="add mod">
          <ac:chgData name="Laura Roberts" userId="06505a97-5779-4ced-867b-c3bb3981f9a7" providerId="ADAL" clId="{9A0B5BF5-400E-4864-BD0D-1DA7F828BF1B}" dt="2023-03-13T11:53:01.353" v="322" actId="1076"/>
          <ac:picMkLst>
            <pc:docMk/>
            <pc:sldMk cId="1185923738" sldId="266"/>
            <ac:picMk id="5" creationId="{E1B2FEEF-BA97-66EB-3B76-182555188FC0}"/>
          </ac:picMkLst>
        </pc:picChg>
      </pc:sldChg>
      <pc:sldChg chg="del">
        <pc:chgData name="Laura Roberts" userId="06505a97-5779-4ced-867b-c3bb3981f9a7" providerId="ADAL" clId="{9A0B5BF5-400E-4864-BD0D-1DA7F828BF1B}" dt="2023-03-13T10:56:04.297" v="255" actId="47"/>
        <pc:sldMkLst>
          <pc:docMk/>
          <pc:sldMk cId="3424329835" sldId="267"/>
        </pc:sldMkLst>
      </pc:sldChg>
      <pc:sldChg chg="del">
        <pc:chgData name="Laura Roberts" userId="06505a97-5779-4ced-867b-c3bb3981f9a7" providerId="ADAL" clId="{9A0B5BF5-400E-4864-BD0D-1DA7F828BF1B}" dt="2023-03-13T10:55:51.044" v="248" actId="47"/>
        <pc:sldMkLst>
          <pc:docMk/>
          <pc:sldMk cId="676128176" sldId="268"/>
        </pc:sldMkLst>
      </pc:sldChg>
      <pc:sldChg chg="del">
        <pc:chgData name="Laura Roberts" userId="06505a97-5779-4ced-867b-c3bb3981f9a7" providerId="ADAL" clId="{9A0B5BF5-400E-4864-BD0D-1DA7F828BF1B}" dt="2023-03-13T10:55:50.028" v="247" actId="47"/>
        <pc:sldMkLst>
          <pc:docMk/>
          <pc:sldMk cId="1475824339" sldId="269"/>
        </pc:sldMkLst>
      </pc:sldChg>
      <pc:sldChg chg="del">
        <pc:chgData name="Laura Roberts" userId="06505a97-5779-4ced-867b-c3bb3981f9a7" providerId="ADAL" clId="{9A0B5BF5-400E-4864-BD0D-1DA7F828BF1B}" dt="2023-03-13T10:55:53.379" v="249" actId="47"/>
        <pc:sldMkLst>
          <pc:docMk/>
          <pc:sldMk cId="40120392" sldId="270"/>
        </pc:sldMkLst>
      </pc:sldChg>
      <pc:sldChg chg="del">
        <pc:chgData name="Laura Roberts" userId="06505a97-5779-4ced-867b-c3bb3981f9a7" providerId="ADAL" clId="{9A0B5BF5-400E-4864-BD0D-1DA7F828BF1B}" dt="2023-03-13T10:55:54.214" v="250" actId="47"/>
        <pc:sldMkLst>
          <pc:docMk/>
          <pc:sldMk cId="3361863395" sldId="271"/>
        </pc:sldMkLst>
      </pc:sldChg>
      <pc:sldChg chg="del">
        <pc:chgData name="Laura Roberts" userId="06505a97-5779-4ced-867b-c3bb3981f9a7" providerId="ADAL" clId="{9A0B5BF5-400E-4864-BD0D-1DA7F828BF1B}" dt="2023-03-13T10:55:55.339" v="251" actId="47"/>
        <pc:sldMkLst>
          <pc:docMk/>
          <pc:sldMk cId="2537085867" sldId="272"/>
        </pc:sldMkLst>
      </pc:sldChg>
      <pc:sldChg chg="del">
        <pc:chgData name="Laura Roberts" userId="06505a97-5779-4ced-867b-c3bb3981f9a7" providerId="ADAL" clId="{9A0B5BF5-400E-4864-BD0D-1DA7F828BF1B}" dt="2023-03-13T10:55:56.194" v="252" actId="47"/>
        <pc:sldMkLst>
          <pc:docMk/>
          <pc:sldMk cId="2349192474" sldId="273"/>
        </pc:sldMkLst>
      </pc:sldChg>
      <pc:sldChg chg="del">
        <pc:chgData name="Laura Roberts" userId="06505a97-5779-4ced-867b-c3bb3981f9a7" providerId="ADAL" clId="{9A0B5BF5-400E-4864-BD0D-1DA7F828BF1B}" dt="2023-03-13T10:55:56.983" v="253" actId="47"/>
        <pc:sldMkLst>
          <pc:docMk/>
          <pc:sldMk cId="1010382920" sldId="274"/>
        </pc:sldMkLst>
      </pc:sldChg>
      <pc:sldChg chg="del">
        <pc:chgData name="Laura Roberts" userId="06505a97-5779-4ced-867b-c3bb3981f9a7" providerId="ADAL" clId="{9A0B5BF5-400E-4864-BD0D-1DA7F828BF1B}" dt="2023-03-13T10:55:58.991" v="254" actId="47"/>
        <pc:sldMkLst>
          <pc:docMk/>
          <pc:sldMk cId="1422515904" sldId="275"/>
        </pc:sldMkLst>
      </pc:sldChg>
      <pc:sldChg chg="modSp new mod ord">
        <pc:chgData name="Laura Roberts" userId="06505a97-5779-4ced-867b-c3bb3981f9a7" providerId="ADAL" clId="{9A0B5BF5-400E-4864-BD0D-1DA7F828BF1B}" dt="2023-03-13T10:47:21.283" v="210" actId="20577"/>
        <pc:sldMkLst>
          <pc:docMk/>
          <pc:sldMk cId="3478384924" sldId="276"/>
        </pc:sldMkLst>
        <pc:spChg chg="mod">
          <ac:chgData name="Laura Roberts" userId="06505a97-5779-4ced-867b-c3bb3981f9a7" providerId="ADAL" clId="{9A0B5BF5-400E-4864-BD0D-1DA7F828BF1B}" dt="2023-03-13T10:46:07.594" v="110" actId="20577"/>
          <ac:spMkLst>
            <pc:docMk/>
            <pc:sldMk cId="3478384924" sldId="276"/>
            <ac:spMk id="2" creationId="{60B783B7-B117-2484-4673-2AB445530772}"/>
          </ac:spMkLst>
        </pc:spChg>
        <pc:spChg chg="mod">
          <ac:chgData name="Laura Roberts" userId="06505a97-5779-4ced-867b-c3bb3981f9a7" providerId="ADAL" clId="{9A0B5BF5-400E-4864-BD0D-1DA7F828BF1B}" dt="2023-03-13T10:47:21.283" v="210" actId="20577"/>
          <ac:spMkLst>
            <pc:docMk/>
            <pc:sldMk cId="3478384924" sldId="276"/>
            <ac:spMk id="3" creationId="{53A4C2C7-19C2-B9A9-D1F8-6197212E1EDA}"/>
          </ac:spMkLst>
        </pc:spChg>
      </pc:sldChg>
      <pc:sldChg chg="addSp delSp modSp new mod setBg">
        <pc:chgData name="Laura Roberts" userId="06505a97-5779-4ced-867b-c3bb3981f9a7" providerId="ADAL" clId="{9A0B5BF5-400E-4864-BD0D-1DA7F828BF1B}" dt="2023-03-13T15:31:18.712" v="413" actId="1076"/>
        <pc:sldMkLst>
          <pc:docMk/>
          <pc:sldMk cId="285329471" sldId="277"/>
        </pc:sldMkLst>
        <pc:spChg chg="del mod">
          <ac:chgData name="Laura Roberts" userId="06505a97-5779-4ced-867b-c3bb3981f9a7" providerId="ADAL" clId="{9A0B5BF5-400E-4864-BD0D-1DA7F828BF1B}" dt="2023-03-13T10:57:51.596" v="267" actId="478"/>
          <ac:spMkLst>
            <pc:docMk/>
            <pc:sldMk cId="285329471" sldId="277"/>
            <ac:spMk id="2" creationId="{8F5A76E4-A8CF-EFD3-81D3-AF66F69D682F}"/>
          </ac:spMkLst>
        </pc:spChg>
        <pc:spChg chg="del">
          <ac:chgData name="Laura Roberts" userId="06505a97-5779-4ced-867b-c3bb3981f9a7" providerId="ADAL" clId="{9A0B5BF5-400E-4864-BD0D-1DA7F828BF1B}" dt="2023-03-13T10:57:27.464" v="259" actId="22"/>
          <ac:spMkLst>
            <pc:docMk/>
            <pc:sldMk cId="285329471" sldId="277"/>
            <ac:spMk id="3" creationId="{3DE71403-EC21-B6C2-AC95-EFE968FF3348}"/>
          </ac:spMkLst>
        </pc:spChg>
        <pc:spChg chg="add del mod">
          <ac:chgData name="Laura Roberts" userId="06505a97-5779-4ced-867b-c3bb3981f9a7" providerId="ADAL" clId="{9A0B5BF5-400E-4864-BD0D-1DA7F828BF1B}" dt="2023-03-13T10:57:50.536" v="266" actId="478"/>
          <ac:spMkLst>
            <pc:docMk/>
            <pc:sldMk cId="285329471" sldId="277"/>
            <ac:spMk id="7" creationId="{B2D37B15-F1F2-A100-D771-422104AF8A40}"/>
          </ac:spMkLst>
        </pc:spChg>
        <pc:spChg chg="add mod">
          <ac:chgData name="Laura Roberts" userId="06505a97-5779-4ced-867b-c3bb3981f9a7" providerId="ADAL" clId="{9A0B5BF5-400E-4864-BD0D-1DA7F828BF1B}" dt="2023-03-13T15:31:18.712" v="413" actId="1076"/>
          <ac:spMkLst>
            <pc:docMk/>
            <pc:sldMk cId="285329471" sldId="277"/>
            <ac:spMk id="33" creationId="{0AF32A97-3DD0-F743-02CF-335A2215AF70}"/>
          </ac:spMkLst>
        </pc:spChg>
        <pc:grpChg chg="add">
          <ac:chgData name="Laura Roberts" userId="06505a97-5779-4ced-867b-c3bb3981f9a7" providerId="ADAL" clId="{9A0B5BF5-400E-4864-BD0D-1DA7F828BF1B}" dt="2023-03-13T10:57:32.189" v="261" actId="26606"/>
          <ac:grpSpMkLst>
            <pc:docMk/>
            <pc:sldMk cId="285329471" sldId="277"/>
            <ac:grpSpMk id="10" creationId="{88C9B83F-64CD-41C1-925F-A08801FFD0BD}"/>
          </ac:grpSpMkLst>
        </pc:grpChg>
        <pc:picChg chg="add del mod ord">
          <ac:chgData name="Laura Roberts" userId="06505a97-5779-4ced-867b-c3bb3981f9a7" providerId="ADAL" clId="{9A0B5BF5-400E-4864-BD0D-1DA7F828BF1B}" dt="2023-03-13T10:57:36.816" v="262" actId="478"/>
          <ac:picMkLst>
            <pc:docMk/>
            <pc:sldMk cId="285329471" sldId="277"/>
            <ac:picMk id="5" creationId="{CBDC670A-78BD-7545-4D42-2073F17AC55B}"/>
          </ac:picMkLst>
        </pc:picChg>
        <pc:picChg chg="add mod">
          <ac:chgData name="Laura Roberts" userId="06505a97-5779-4ced-867b-c3bb3981f9a7" providerId="ADAL" clId="{9A0B5BF5-400E-4864-BD0D-1DA7F828BF1B}" dt="2023-03-13T11:45:45.222" v="279" actId="1582"/>
          <ac:picMkLst>
            <pc:docMk/>
            <pc:sldMk cId="285329471" sldId="277"/>
            <ac:picMk id="9" creationId="{E77F2396-BEAD-AFEF-B6B3-EDB721F09B4C}"/>
          </ac:picMkLst>
        </pc:picChg>
        <pc:picChg chg="add mod">
          <ac:chgData name="Laura Roberts" userId="06505a97-5779-4ced-867b-c3bb3981f9a7" providerId="ADAL" clId="{9A0B5BF5-400E-4864-BD0D-1DA7F828BF1B}" dt="2023-03-13T10:58:45.752" v="271" actId="1076"/>
          <ac:picMkLst>
            <pc:docMk/>
            <pc:sldMk cId="285329471" sldId="277"/>
            <ac:picMk id="22" creationId="{8C698451-3879-7013-F241-A45C984D32F8}"/>
          </ac:picMkLst>
        </pc:picChg>
        <pc:picChg chg="add mod">
          <ac:chgData name="Laura Roberts" userId="06505a97-5779-4ced-867b-c3bb3981f9a7" providerId="ADAL" clId="{9A0B5BF5-400E-4864-BD0D-1DA7F828BF1B}" dt="2023-03-13T11:45:56.740" v="280" actId="1076"/>
          <ac:picMkLst>
            <pc:docMk/>
            <pc:sldMk cId="285329471" sldId="277"/>
            <ac:picMk id="24" creationId="{F71B8D09-034D-3EA5-CA17-A68C1266A715}"/>
          </ac:picMkLst>
        </pc:picChg>
        <pc:picChg chg="add mod">
          <ac:chgData name="Laura Roberts" userId="06505a97-5779-4ced-867b-c3bb3981f9a7" providerId="ADAL" clId="{9A0B5BF5-400E-4864-BD0D-1DA7F828BF1B}" dt="2023-03-13T11:45:16.343" v="275" actId="1076"/>
          <ac:picMkLst>
            <pc:docMk/>
            <pc:sldMk cId="285329471" sldId="277"/>
            <ac:picMk id="26" creationId="{A28509C5-83EC-B8F9-FA79-008B84F4CECC}"/>
          </ac:picMkLst>
        </pc:picChg>
        <pc:cxnChg chg="add mod">
          <ac:chgData name="Laura Roberts" userId="06505a97-5779-4ced-867b-c3bb3981f9a7" providerId="ADAL" clId="{9A0B5BF5-400E-4864-BD0D-1DA7F828BF1B}" dt="2023-03-13T15:31:05.028" v="408" actId="1582"/>
          <ac:cxnSpMkLst>
            <pc:docMk/>
            <pc:sldMk cId="285329471" sldId="277"/>
            <ac:cxnSpMk id="28" creationId="{D03A8DF0-1288-8455-18CB-F3FAC72B865A}"/>
          </ac:cxnSpMkLst>
        </pc:cxnChg>
      </pc:sldChg>
      <pc:sldChg chg="addSp delSp modSp new del mod">
        <pc:chgData name="Laura Roberts" userId="06505a97-5779-4ced-867b-c3bb3981f9a7" providerId="ADAL" clId="{9A0B5BF5-400E-4864-BD0D-1DA7F828BF1B}" dt="2023-03-13T15:48:36.128" v="416" actId="47"/>
        <pc:sldMkLst>
          <pc:docMk/>
          <pc:sldMk cId="2936293477" sldId="278"/>
        </pc:sldMkLst>
        <pc:spChg chg="mod">
          <ac:chgData name="Laura Roberts" userId="06505a97-5779-4ced-867b-c3bb3981f9a7" providerId="ADAL" clId="{9A0B5BF5-400E-4864-BD0D-1DA7F828BF1B}" dt="2023-03-13T15:26:45.836" v="356" actId="1076"/>
          <ac:spMkLst>
            <pc:docMk/>
            <pc:sldMk cId="2936293477" sldId="278"/>
            <ac:spMk id="2" creationId="{1DD36D14-9AA5-0AA9-4C7B-F0DC1CB7480A}"/>
          </ac:spMkLst>
        </pc:spChg>
        <pc:spChg chg="del">
          <ac:chgData name="Laura Roberts" userId="06505a97-5779-4ced-867b-c3bb3981f9a7" providerId="ADAL" clId="{9A0B5BF5-400E-4864-BD0D-1DA7F828BF1B}" dt="2023-03-13T15:27:08.876" v="357" actId="22"/>
          <ac:spMkLst>
            <pc:docMk/>
            <pc:sldMk cId="2936293477" sldId="278"/>
            <ac:spMk id="3" creationId="{B145755D-6396-F477-9223-36A07933381D}"/>
          </ac:spMkLst>
        </pc:spChg>
        <pc:picChg chg="add mod">
          <ac:chgData name="Laura Roberts" userId="06505a97-5779-4ced-867b-c3bb3981f9a7" providerId="ADAL" clId="{9A0B5BF5-400E-4864-BD0D-1DA7F828BF1B}" dt="2023-03-13T15:25:18.202" v="352" actId="14100"/>
          <ac:picMkLst>
            <pc:docMk/>
            <pc:sldMk cId="2936293477" sldId="278"/>
            <ac:picMk id="5" creationId="{964E9050-77EB-5C0A-21EC-7BB365699C33}"/>
          </ac:picMkLst>
        </pc:picChg>
        <pc:picChg chg="add mod">
          <ac:chgData name="Laura Roberts" userId="06505a97-5779-4ced-867b-c3bb3981f9a7" providerId="ADAL" clId="{9A0B5BF5-400E-4864-BD0D-1DA7F828BF1B}" dt="2023-03-13T15:28:44.011" v="373" actId="1076"/>
          <ac:picMkLst>
            <pc:docMk/>
            <pc:sldMk cId="2936293477" sldId="278"/>
            <ac:picMk id="7" creationId="{A99775B8-26AC-F123-908B-CA81B7FDEE98}"/>
          </ac:picMkLst>
        </pc:picChg>
        <pc:picChg chg="add mod ord">
          <ac:chgData name="Laura Roberts" userId="06505a97-5779-4ced-867b-c3bb3981f9a7" providerId="ADAL" clId="{9A0B5BF5-400E-4864-BD0D-1DA7F828BF1B}" dt="2023-03-13T15:28:45.723" v="374" actId="1076"/>
          <ac:picMkLst>
            <pc:docMk/>
            <pc:sldMk cId="2936293477" sldId="278"/>
            <ac:picMk id="9" creationId="{EB99E1A5-BA5C-B90D-70B1-32E96AE509F1}"/>
          </ac:picMkLst>
        </pc:picChg>
        <pc:picChg chg="add mod">
          <ac:chgData name="Laura Roberts" userId="06505a97-5779-4ced-867b-c3bb3981f9a7" providerId="ADAL" clId="{9A0B5BF5-400E-4864-BD0D-1DA7F828BF1B}" dt="2023-03-13T15:28:47.010" v="375" actId="1076"/>
          <ac:picMkLst>
            <pc:docMk/>
            <pc:sldMk cId="2936293477" sldId="278"/>
            <ac:picMk id="11" creationId="{7D1B86F1-BC4F-B1AA-AAA9-A672B32B2502}"/>
          </ac:picMkLst>
        </pc:picChg>
        <pc:picChg chg="add mod">
          <ac:chgData name="Laura Roberts" userId="06505a97-5779-4ced-867b-c3bb3981f9a7" providerId="ADAL" clId="{9A0B5BF5-400E-4864-BD0D-1DA7F828BF1B}" dt="2023-03-13T15:28:48.221" v="376" actId="1076"/>
          <ac:picMkLst>
            <pc:docMk/>
            <pc:sldMk cId="2936293477" sldId="278"/>
            <ac:picMk id="13" creationId="{A72643D2-6687-683B-9443-6029470C9ADA}"/>
          </ac:picMkLst>
        </pc:picChg>
        <pc:picChg chg="add mod">
          <ac:chgData name="Laura Roberts" userId="06505a97-5779-4ced-867b-c3bb3981f9a7" providerId="ADAL" clId="{9A0B5BF5-400E-4864-BD0D-1DA7F828BF1B}" dt="2023-03-13T15:28:52.537" v="378" actId="1076"/>
          <ac:picMkLst>
            <pc:docMk/>
            <pc:sldMk cId="2936293477" sldId="278"/>
            <ac:picMk id="15" creationId="{C009610B-D859-FD7C-F800-1770FC0CC7D9}"/>
          </ac:picMkLst>
        </pc:picChg>
      </pc:sldChg>
      <pc:sldChg chg="addSp new mod">
        <pc:chgData name="Laura Roberts" userId="06505a97-5779-4ced-867b-c3bb3981f9a7" providerId="ADAL" clId="{9A0B5BF5-400E-4864-BD0D-1DA7F828BF1B}" dt="2023-03-13T15:48:30.536" v="415" actId="22"/>
        <pc:sldMkLst>
          <pc:docMk/>
          <pc:sldMk cId="3484820924" sldId="279"/>
        </pc:sldMkLst>
        <pc:picChg chg="add">
          <ac:chgData name="Laura Roberts" userId="06505a97-5779-4ced-867b-c3bb3981f9a7" providerId="ADAL" clId="{9A0B5BF5-400E-4864-BD0D-1DA7F828BF1B}" dt="2023-03-13T15:48:30.536" v="415" actId="22"/>
          <ac:picMkLst>
            <pc:docMk/>
            <pc:sldMk cId="3484820924" sldId="279"/>
            <ac:picMk id="5" creationId="{CED60D89-4B7D-A7DF-5872-AB2692D408DB}"/>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13" tIns="45706" rIns="91413" bIns="45706"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13" tIns="45706" rIns="91413" bIns="45706" rtlCol="0"/>
          <a:lstStyle>
            <a:lvl1pPr algn="r">
              <a:defRPr sz="1200"/>
            </a:lvl1pPr>
          </a:lstStyle>
          <a:p>
            <a:fld id="{92F8986B-0997-41AF-BF90-2D996F765F0B}" type="datetimeFigureOut">
              <a:rPr lang="en-GB" smtClean="0"/>
              <a:t>13/03/2023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13" tIns="45706" rIns="91413" bIns="45706"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13" tIns="45706" rIns="91413" bIns="45706" rtlCol="0" anchor="b"/>
          <a:lstStyle>
            <a:lvl1pPr algn="r">
              <a:defRPr sz="1200"/>
            </a:lvl1pPr>
          </a:lstStyle>
          <a:p>
            <a:fld id="{2CA17B19-D6EA-4DBD-A907-D3B1FAB946BE}" type="slidenum">
              <a:rPr lang="en-GB" smtClean="0"/>
              <a:t>‹#›</a:t>
            </a:fld>
            <a:endParaRPr lang="en-GB"/>
          </a:p>
        </p:txBody>
      </p:sp>
    </p:spTree>
    <p:extLst>
      <p:ext uri="{BB962C8B-B14F-4D97-AF65-F5344CB8AC3E}">
        <p14:creationId xmlns:p14="http://schemas.microsoft.com/office/powerpoint/2010/main" val="1851273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3D25442-6B78-4D64-A847-DC0C1E23B583}" type="datetimeFigureOut">
              <a:rPr lang="en-GB" smtClean="0"/>
              <a:t>13/03/2023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0BFF5F7E-C076-484B-AF8A-E7FEF6515B93}" type="slidenum">
              <a:rPr lang="en-GB" smtClean="0"/>
              <a:t>‹#›</a:t>
            </a:fld>
            <a:endParaRPr lang="en-GB"/>
          </a:p>
        </p:txBody>
      </p:sp>
    </p:spTree>
    <p:extLst>
      <p:ext uri="{BB962C8B-B14F-4D97-AF65-F5344CB8AC3E}">
        <p14:creationId xmlns:p14="http://schemas.microsoft.com/office/powerpoint/2010/main" val="4023061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FF5F7E-C076-484B-AF8A-E7FEF6515B93}" type="slidenum">
              <a:rPr lang="en-GB" smtClean="0"/>
              <a:t>1</a:t>
            </a:fld>
            <a:endParaRPr lang="en-GB"/>
          </a:p>
        </p:txBody>
      </p:sp>
    </p:spTree>
    <p:extLst>
      <p:ext uri="{BB962C8B-B14F-4D97-AF65-F5344CB8AC3E}">
        <p14:creationId xmlns:p14="http://schemas.microsoft.com/office/powerpoint/2010/main" val="1446604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FF5F7E-C076-484B-AF8A-E7FEF6515B93}" type="slidenum">
              <a:rPr lang="en-GB" smtClean="0"/>
              <a:t>4</a:t>
            </a:fld>
            <a:endParaRPr lang="en-GB"/>
          </a:p>
        </p:txBody>
      </p:sp>
    </p:spTree>
    <p:extLst>
      <p:ext uri="{BB962C8B-B14F-4D97-AF65-F5344CB8AC3E}">
        <p14:creationId xmlns:p14="http://schemas.microsoft.com/office/powerpoint/2010/main" val="1393395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FF5F7E-C076-484B-AF8A-E7FEF6515B93}" type="slidenum">
              <a:rPr lang="en-GB" smtClean="0"/>
              <a:t>5</a:t>
            </a:fld>
            <a:endParaRPr lang="en-GB"/>
          </a:p>
        </p:txBody>
      </p:sp>
    </p:spTree>
    <p:extLst>
      <p:ext uri="{BB962C8B-B14F-4D97-AF65-F5344CB8AC3E}">
        <p14:creationId xmlns:p14="http://schemas.microsoft.com/office/powerpoint/2010/main" val="3112204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FF5F7E-C076-484B-AF8A-E7FEF6515B93}" type="slidenum">
              <a:rPr lang="en-GB" smtClean="0"/>
              <a:t>7</a:t>
            </a:fld>
            <a:endParaRPr lang="en-GB"/>
          </a:p>
        </p:txBody>
      </p:sp>
    </p:spTree>
    <p:extLst>
      <p:ext uri="{BB962C8B-B14F-4D97-AF65-F5344CB8AC3E}">
        <p14:creationId xmlns:p14="http://schemas.microsoft.com/office/powerpoint/2010/main" val="2712405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FF5F7E-C076-484B-AF8A-E7FEF6515B93}" type="slidenum">
              <a:rPr lang="en-GB" smtClean="0"/>
              <a:t>8</a:t>
            </a:fld>
            <a:endParaRPr lang="en-GB"/>
          </a:p>
        </p:txBody>
      </p:sp>
    </p:spTree>
    <p:extLst>
      <p:ext uri="{BB962C8B-B14F-4D97-AF65-F5344CB8AC3E}">
        <p14:creationId xmlns:p14="http://schemas.microsoft.com/office/powerpoint/2010/main" val="3436407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FF5F7E-C076-484B-AF8A-E7FEF6515B93}" type="slidenum">
              <a:rPr lang="en-GB" smtClean="0"/>
              <a:t>9</a:t>
            </a:fld>
            <a:endParaRPr lang="en-GB"/>
          </a:p>
        </p:txBody>
      </p:sp>
    </p:spTree>
    <p:extLst>
      <p:ext uri="{BB962C8B-B14F-4D97-AF65-F5344CB8AC3E}">
        <p14:creationId xmlns:p14="http://schemas.microsoft.com/office/powerpoint/2010/main" val="2499024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FF5F7E-C076-484B-AF8A-E7FEF6515B93}" type="slidenum">
              <a:rPr lang="en-GB" smtClean="0"/>
              <a:t>10</a:t>
            </a:fld>
            <a:endParaRPr lang="en-GB"/>
          </a:p>
        </p:txBody>
      </p:sp>
    </p:spTree>
    <p:extLst>
      <p:ext uri="{BB962C8B-B14F-4D97-AF65-F5344CB8AC3E}">
        <p14:creationId xmlns:p14="http://schemas.microsoft.com/office/powerpoint/2010/main" val="3629772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851030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53846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814637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F2E672-89A6-49C4-BF95-54E69E2A0A34}" type="datetimeFigureOut">
              <a:rPr lang="en-GB" smtClean="0"/>
              <a:t>13/03/2023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98682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F2E672-89A6-49C4-BF95-54E69E2A0A34}" type="datetimeFigureOut">
              <a:rPr lang="en-GB" smtClean="0"/>
              <a:t>13/03/2023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3113376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F2E672-89A6-49C4-BF95-54E69E2A0A34}" type="datetimeFigureOut">
              <a:rPr lang="en-GB" smtClean="0"/>
              <a:t>13/03/2023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685306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F2E672-89A6-49C4-BF95-54E69E2A0A34}" type="datetimeFigureOut">
              <a:rPr lang="en-GB" smtClean="0"/>
              <a:t>13/03/2023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42220985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F2E672-89A6-49C4-BF95-54E69E2A0A34}" type="datetimeFigureOut">
              <a:rPr lang="en-GB" smtClean="0"/>
              <a:t>13/03/2023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853117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BF2E672-89A6-49C4-BF95-54E69E2A0A34}" type="datetimeFigureOut">
              <a:rPr lang="en-GB" smtClean="0"/>
              <a:t>13/03/2023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060195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538705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01416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311980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644027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21226789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1331042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F2E672-89A6-49C4-BF95-54E69E2A0A34}" type="datetimeFigureOut">
              <a:rPr lang="en-GB" smtClean="0"/>
              <a:t>13/03/2023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84CEA8-96C2-4C9A-A692-3A61B77D1068}" type="slidenum">
              <a:rPr lang="en-GB" smtClean="0"/>
              <a:t>‹#›</a:t>
            </a:fld>
            <a:endParaRPr lang="en-GB"/>
          </a:p>
        </p:txBody>
      </p:sp>
    </p:spTree>
    <p:extLst>
      <p:ext uri="{BB962C8B-B14F-4D97-AF65-F5344CB8AC3E}">
        <p14:creationId xmlns:p14="http://schemas.microsoft.com/office/powerpoint/2010/main" val="1326400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F2E672-89A6-49C4-BF95-54E69E2A0A34}" type="datetimeFigureOut">
              <a:rPr lang="en-GB" smtClean="0"/>
              <a:t>13/03/2023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884CEA8-96C2-4C9A-A692-3A61B77D1068}" type="slidenum">
              <a:rPr lang="en-GB" smtClean="0"/>
              <a:t>‹#›</a:t>
            </a:fld>
            <a:endParaRPr lang="en-GB"/>
          </a:p>
        </p:txBody>
      </p:sp>
    </p:spTree>
    <p:extLst>
      <p:ext uri="{BB962C8B-B14F-4D97-AF65-F5344CB8AC3E}">
        <p14:creationId xmlns:p14="http://schemas.microsoft.com/office/powerpoint/2010/main" val="26510072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2746" y="296083"/>
            <a:ext cx="7766936" cy="909034"/>
          </a:xfrm>
        </p:spPr>
        <p:txBody>
          <a:bodyPr/>
          <a:lstStyle/>
          <a:p>
            <a:pPr algn="ctr"/>
            <a:r>
              <a:rPr lang="en-GB" dirty="0"/>
              <a:t>Welcome!</a:t>
            </a:r>
          </a:p>
        </p:txBody>
      </p:sp>
      <p:sp>
        <p:nvSpPr>
          <p:cNvPr id="3" name="Subtitle 2"/>
          <p:cNvSpPr>
            <a:spLocks noGrp="1"/>
          </p:cNvSpPr>
          <p:nvPr>
            <p:ph type="subTitle" idx="1"/>
          </p:nvPr>
        </p:nvSpPr>
        <p:spPr>
          <a:xfrm>
            <a:off x="806695" y="1548143"/>
            <a:ext cx="7631135" cy="3521798"/>
          </a:xfrm>
        </p:spPr>
        <p:txBody>
          <a:bodyPr>
            <a:normAutofit fontScale="85000" lnSpcReduction="20000"/>
          </a:bodyPr>
          <a:lstStyle/>
          <a:p>
            <a:pPr algn="l"/>
            <a:r>
              <a:rPr lang="en-GB" sz="2400" dirty="0">
                <a:solidFill>
                  <a:schemeClr val="tx1"/>
                </a:solidFill>
                <a:cs typeface="Calibri" panose="020F0502020204030204" pitchFamily="34" charset="0"/>
              </a:rPr>
              <a:t>Ofsted said:</a:t>
            </a:r>
          </a:p>
          <a:p>
            <a:pPr algn="l"/>
            <a:r>
              <a:rPr lang="en-GB" sz="2400" dirty="0">
                <a:solidFill>
                  <a:schemeClr val="tx1"/>
                </a:solidFill>
                <a:cs typeface="Calibri" panose="020F0502020204030204" pitchFamily="34" charset="0"/>
              </a:rPr>
              <a:t>Pupils arrive every day </a:t>
            </a:r>
            <a:r>
              <a:rPr lang="en-GB" sz="2400" b="1" dirty="0">
                <a:solidFill>
                  <a:schemeClr val="tx1"/>
                </a:solidFill>
                <a:cs typeface="Calibri" panose="020F0502020204030204" pitchFamily="34" charset="0"/>
              </a:rPr>
              <a:t>excited</a:t>
            </a:r>
            <a:r>
              <a:rPr lang="en-GB" sz="2400" dirty="0">
                <a:solidFill>
                  <a:schemeClr val="tx1"/>
                </a:solidFill>
                <a:cs typeface="Calibri" panose="020F0502020204030204" pitchFamily="34" charset="0"/>
              </a:rPr>
              <a:t> and </a:t>
            </a:r>
            <a:r>
              <a:rPr lang="en-GB" sz="2400" b="1" dirty="0">
                <a:solidFill>
                  <a:schemeClr val="tx1"/>
                </a:solidFill>
                <a:cs typeface="Calibri" panose="020F0502020204030204" pitchFamily="34" charset="0"/>
              </a:rPr>
              <a:t>eager</a:t>
            </a:r>
            <a:r>
              <a:rPr lang="en-GB" sz="2400" dirty="0">
                <a:solidFill>
                  <a:schemeClr val="tx1"/>
                </a:solidFill>
                <a:cs typeface="Calibri" panose="020F0502020204030204" pitchFamily="34" charset="0"/>
              </a:rPr>
              <a:t> to meet their friends in this </a:t>
            </a:r>
            <a:r>
              <a:rPr lang="en-GB" sz="2400" b="1" dirty="0">
                <a:solidFill>
                  <a:schemeClr val="tx1"/>
                </a:solidFill>
                <a:cs typeface="Calibri" panose="020F0502020204030204" pitchFamily="34" charset="0"/>
              </a:rPr>
              <a:t>caring</a:t>
            </a:r>
            <a:r>
              <a:rPr lang="en-GB" sz="2400" dirty="0">
                <a:solidFill>
                  <a:schemeClr val="tx1"/>
                </a:solidFill>
                <a:cs typeface="Calibri" panose="020F0502020204030204" pitchFamily="34" charset="0"/>
              </a:rPr>
              <a:t> and </a:t>
            </a:r>
            <a:r>
              <a:rPr lang="en-GB" sz="2400" b="1" dirty="0">
                <a:solidFill>
                  <a:schemeClr val="tx1"/>
                </a:solidFill>
                <a:cs typeface="Calibri" panose="020F0502020204030204" pitchFamily="34" charset="0"/>
              </a:rPr>
              <a:t>happy</a:t>
            </a:r>
            <a:r>
              <a:rPr lang="en-GB" sz="2400" dirty="0">
                <a:solidFill>
                  <a:schemeClr val="tx1"/>
                </a:solidFill>
                <a:cs typeface="Calibri" panose="020F0502020204030204" pitchFamily="34" charset="0"/>
              </a:rPr>
              <a:t> school. Relationships between staff and pupils are </a:t>
            </a:r>
            <a:r>
              <a:rPr lang="en-GB" sz="2400" b="1" dirty="0">
                <a:solidFill>
                  <a:schemeClr val="tx1"/>
                </a:solidFill>
                <a:cs typeface="Calibri" panose="020F0502020204030204" pitchFamily="34" charset="0"/>
              </a:rPr>
              <a:t>warm</a:t>
            </a:r>
            <a:r>
              <a:rPr lang="en-GB" sz="2400" dirty="0">
                <a:solidFill>
                  <a:schemeClr val="tx1"/>
                </a:solidFill>
                <a:cs typeface="Calibri" panose="020F0502020204030204" pitchFamily="34" charset="0"/>
              </a:rPr>
              <a:t> and </a:t>
            </a:r>
            <a:r>
              <a:rPr lang="en-GB" sz="2400" b="1" dirty="0">
                <a:solidFill>
                  <a:schemeClr val="tx1"/>
                </a:solidFill>
                <a:cs typeface="Calibri" panose="020F0502020204030204" pitchFamily="34" charset="0"/>
              </a:rPr>
              <a:t>respectful</a:t>
            </a:r>
            <a:r>
              <a:rPr lang="en-GB" sz="2400" dirty="0">
                <a:solidFill>
                  <a:schemeClr val="tx1"/>
                </a:solidFill>
                <a:cs typeface="Calibri" panose="020F0502020204030204" pitchFamily="34" charset="0"/>
              </a:rPr>
              <a:t>. </a:t>
            </a:r>
          </a:p>
          <a:p>
            <a:pPr algn="l"/>
            <a:r>
              <a:rPr lang="en-GB" sz="2400" dirty="0">
                <a:solidFill>
                  <a:schemeClr val="tx1"/>
                </a:solidFill>
                <a:cs typeface="Calibri" panose="020F0502020204030204" pitchFamily="34" charset="0"/>
              </a:rPr>
              <a:t>The atmosphere around classrooms and corridors is </a:t>
            </a:r>
            <a:r>
              <a:rPr lang="en-GB" sz="2400" b="1" dirty="0">
                <a:solidFill>
                  <a:schemeClr val="tx1"/>
                </a:solidFill>
                <a:cs typeface="Calibri" panose="020F0502020204030204" pitchFamily="34" charset="0"/>
              </a:rPr>
              <a:t>calm</a:t>
            </a:r>
            <a:r>
              <a:rPr lang="en-GB" sz="2400" dirty="0">
                <a:solidFill>
                  <a:schemeClr val="tx1"/>
                </a:solidFill>
                <a:cs typeface="Calibri" panose="020F0502020204030204" pitchFamily="34" charset="0"/>
              </a:rPr>
              <a:t> and </a:t>
            </a:r>
            <a:r>
              <a:rPr lang="en-GB" sz="2400" b="1" dirty="0">
                <a:solidFill>
                  <a:schemeClr val="tx1"/>
                </a:solidFill>
                <a:cs typeface="Calibri" panose="020F0502020204030204" pitchFamily="34" charset="0"/>
              </a:rPr>
              <a:t>harmonious</a:t>
            </a:r>
            <a:r>
              <a:rPr lang="en-GB" sz="2400" dirty="0">
                <a:solidFill>
                  <a:schemeClr val="tx1"/>
                </a:solidFill>
                <a:cs typeface="Calibri" panose="020F0502020204030204" pitchFamily="34" charset="0"/>
              </a:rPr>
              <a:t>. The school values of curiosity, respect, kindness and ambition are part and parcel of everyday life. </a:t>
            </a:r>
          </a:p>
          <a:p>
            <a:pPr algn="l"/>
            <a:r>
              <a:rPr lang="en-GB" sz="2400" dirty="0">
                <a:solidFill>
                  <a:schemeClr val="tx1"/>
                </a:solidFill>
                <a:cs typeface="Calibri" panose="020F0502020204030204" pitchFamily="34" charset="0"/>
              </a:rPr>
              <a:t>Pupils </a:t>
            </a:r>
            <a:r>
              <a:rPr lang="en-GB" sz="2400" b="1" dirty="0">
                <a:solidFill>
                  <a:schemeClr val="tx1"/>
                </a:solidFill>
                <a:cs typeface="Calibri" panose="020F0502020204030204" pitchFamily="34" charset="0"/>
              </a:rPr>
              <a:t>feel safe</a:t>
            </a:r>
            <a:r>
              <a:rPr lang="en-GB" sz="2400" dirty="0">
                <a:solidFill>
                  <a:schemeClr val="tx1"/>
                </a:solidFill>
                <a:cs typeface="Calibri" panose="020F0502020204030204" pitchFamily="34" charset="0"/>
              </a:rPr>
              <a:t>. Playtimes are happy occasions. For example, older pupils set up games for others to enjoy. Pupils take time to relax in the sensory den and outdoor reading area. They are clear that staff deal with any incidents of bullying or poor behaviour </a:t>
            </a:r>
            <a:r>
              <a:rPr lang="en-GB" sz="2400" b="1" dirty="0">
                <a:solidFill>
                  <a:schemeClr val="tx1"/>
                </a:solidFill>
                <a:cs typeface="Calibri" panose="020F0502020204030204" pitchFamily="34" charset="0"/>
              </a:rPr>
              <a:t>quickly</a:t>
            </a:r>
            <a:r>
              <a:rPr lang="en-GB" sz="2400" dirty="0">
                <a:solidFill>
                  <a:schemeClr val="tx1"/>
                </a:solidFill>
                <a:cs typeface="Calibri" panose="020F0502020204030204" pitchFamily="34" charset="0"/>
              </a:rPr>
              <a:t>.</a:t>
            </a: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0565394" y="119734"/>
            <a:ext cx="1470465" cy="1537050"/>
          </a:xfrm>
          <a:prstGeom prst="rect">
            <a:avLst/>
          </a:prstGeom>
          <a:noFill/>
          <a:ln>
            <a:noFill/>
          </a:ln>
        </p:spPr>
      </p:pic>
      <p:sp>
        <p:nvSpPr>
          <p:cNvPr id="4" name="TextBox 3"/>
          <p:cNvSpPr txBox="1"/>
          <p:nvPr/>
        </p:nvSpPr>
        <p:spPr>
          <a:xfrm>
            <a:off x="3213979" y="5276403"/>
            <a:ext cx="5857592" cy="830997"/>
          </a:xfrm>
          <a:prstGeom prst="rect">
            <a:avLst/>
          </a:prstGeom>
          <a:noFill/>
        </p:spPr>
        <p:txBody>
          <a:bodyPr wrap="square" rtlCol="0">
            <a:spAutoFit/>
          </a:bodyPr>
          <a:lstStyle/>
          <a:p>
            <a:r>
              <a:rPr lang="en-GB" sz="2400" dirty="0">
                <a:solidFill>
                  <a:schemeClr val="tx1">
                    <a:lumMod val="65000"/>
                    <a:lumOff val="35000"/>
                  </a:schemeClr>
                </a:solidFill>
              </a:rPr>
              <a:t>What positives did you notice in the report?</a:t>
            </a:r>
          </a:p>
        </p:txBody>
      </p:sp>
      <p:sp>
        <p:nvSpPr>
          <p:cNvPr id="7" name="Cloud Callout 6"/>
          <p:cNvSpPr/>
          <p:nvPr/>
        </p:nvSpPr>
        <p:spPr>
          <a:xfrm>
            <a:off x="8881449" y="3251567"/>
            <a:ext cx="2933323" cy="2000815"/>
          </a:xfrm>
          <a:prstGeom prst="cloudCallout">
            <a:avLst>
              <a:gd name="adj1" fmla="val -62332"/>
              <a:gd name="adj2" fmla="val 6684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While you wait, consider your answer to the question.</a:t>
            </a:r>
          </a:p>
        </p:txBody>
      </p:sp>
    </p:spTree>
    <p:extLst>
      <p:ext uri="{BB962C8B-B14F-4D97-AF65-F5344CB8AC3E}">
        <p14:creationId xmlns:p14="http://schemas.microsoft.com/office/powerpoint/2010/main" val="35234355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783B7-B117-2484-4673-2AB445530772}"/>
              </a:ext>
            </a:extLst>
          </p:cNvPr>
          <p:cNvSpPr>
            <a:spLocks noGrp="1"/>
          </p:cNvSpPr>
          <p:nvPr>
            <p:ph type="title"/>
          </p:nvPr>
        </p:nvSpPr>
        <p:spPr/>
        <p:txBody>
          <a:bodyPr/>
          <a:lstStyle/>
          <a:p>
            <a:r>
              <a:rPr lang="en-GB" dirty="0"/>
              <a:t>What will we cover?</a:t>
            </a:r>
          </a:p>
        </p:txBody>
      </p:sp>
      <p:sp>
        <p:nvSpPr>
          <p:cNvPr id="3" name="Content Placeholder 2">
            <a:extLst>
              <a:ext uri="{FF2B5EF4-FFF2-40B4-BE49-F238E27FC236}">
                <a16:creationId xmlns:a16="http://schemas.microsoft.com/office/drawing/2014/main" id="{53A4C2C7-19C2-B9A9-D1F8-6197212E1EDA}"/>
              </a:ext>
            </a:extLst>
          </p:cNvPr>
          <p:cNvSpPr>
            <a:spLocks noGrp="1"/>
          </p:cNvSpPr>
          <p:nvPr>
            <p:ph idx="1"/>
          </p:nvPr>
        </p:nvSpPr>
        <p:spPr/>
        <p:txBody>
          <a:bodyPr>
            <a:normAutofit/>
          </a:bodyPr>
          <a:lstStyle/>
          <a:p>
            <a:r>
              <a:rPr lang="en-GB" sz="2800" dirty="0"/>
              <a:t>Introductions</a:t>
            </a:r>
          </a:p>
          <a:p>
            <a:r>
              <a:rPr lang="en-GB" sz="2800" dirty="0"/>
              <a:t>The background of the school</a:t>
            </a:r>
          </a:p>
          <a:p>
            <a:r>
              <a:rPr lang="en-GB" sz="2800" dirty="0"/>
              <a:t>Gradings</a:t>
            </a:r>
          </a:p>
          <a:p>
            <a:r>
              <a:rPr lang="en-GB" sz="2800" dirty="0"/>
              <a:t>The future</a:t>
            </a:r>
          </a:p>
          <a:p>
            <a:r>
              <a:rPr lang="en-GB" sz="2800" dirty="0"/>
              <a:t>Questions</a:t>
            </a:r>
          </a:p>
        </p:txBody>
      </p:sp>
    </p:spTree>
    <p:extLst>
      <p:ext uri="{BB962C8B-B14F-4D97-AF65-F5344CB8AC3E}">
        <p14:creationId xmlns:p14="http://schemas.microsoft.com/office/powerpoint/2010/main" val="3478384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648FD-912A-2677-1E7C-2E8E29B9493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44574F-0DDB-8037-B02E-F23B73543F6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ED60D89-4B7D-A7DF-5872-AB2692D408DB}"/>
              </a:ext>
            </a:extLst>
          </p:cNvPr>
          <p:cNvPicPr>
            <a:picLocks noChangeAspect="1"/>
          </p:cNvPicPr>
          <p:nvPr/>
        </p:nvPicPr>
        <p:blipFill>
          <a:blip r:embed="rId2"/>
          <a:stretch>
            <a:fillRect/>
          </a:stretch>
        </p:blipFill>
        <p:spPr>
          <a:xfrm>
            <a:off x="0" y="2549"/>
            <a:ext cx="12192000" cy="6852901"/>
          </a:xfrm>
          <a:prstGeom prst="rect">
            <a:avLst/>
          </a:prstGeom>
        </p:spPr>
      </p:pic>
    </p:spTree>
    <p:extLst>
      <p:ext uri="{BB962C8B-B14F-4D97-AF65-F5344CB8AC3E}">
        <p14:creationId xmlns:p14="http://schemas.microsoft.com/office/powerpoint/2010/main" val="3484820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When were we last inspected by Ofsted?</a:t>
            </a:r>
          </a:p>
        </p:txBody>
      </p:sp>
      <p:sp>
        <p:nvSpPr>
          <p:cNvPr id="3" name="Content Placeholder 2"/>
          <p:cNvSpPr>
            <a:spLocks noGrp="1"/>
          </p:cNvSpPr>
          <p:nvPr>
            <p:ph idx="1"/>
          </p:nvPr>
        </p:nvSpPr>
        <p:spPr>
          <a:xfrm>
            <a:off x="737690" y="1270000"/>
            <a:ext cx="8596668" cy="1008123"/>
          </a:xfrm>
        </p:spPr>
        <p:txBody>
          <a:bodyPr>
            <a:normAutofit/>
          </a:bodyPr>
          <a:lstStyle/>
          <a:p>
            <a:pPr marL="0" indent="0">
              <a:buNone/>
            </a:pPr>
            <a:r>
              <a:rPr lang="en-GB" sz="3800" dirty="0"/>
              <a:t>17</a:t>
            </a:r>
            <a:r>
              <a:rPr lang="en-GB" sz="3800" baseline="30000" dirty="0"/>
              <a:t>th</a:t>
            </a:r>
            <a:r>
              <a:rPr lang="en-GB" sz="3800" dirty="0"/>
              <a:t> September 2009</a:t>
            </a:r>
          </a:p>
          <a:p>
            <a:endParaRPr lang="en-GB" dirty="0"/>
          </a:p>
        </p:txBody>
      </p:sp>
      <p:sp>
        <p:nvSpPr>
          <p:cNvPr id="5" name="TextBox 4">
            <a:extLst>
              <a:ext uri="{FF2B5EF4-FFF2-40B4-BE49-F238E27FC236}">
                <a16:creationId xmlns:a16="http://schemas.microsoft.com/office/drawing/2014/main" id="{1A82F9C2-5DFA-CCE7-9BCE-5074C97ADEE5}"/>
              </a:ext>
            </a:extLst>
          </p:cNvPr>
          <p:cNvSpPr txBox="1"/>
          <p:nvPr/>
        </p:nvSpPr>
        <p:spPr>
          <a:xfrm>
            <a:off x="677334" y="2086738"/>
            <a:ext cx="8973660" cy="2862322"/>
          </a:xfrm>
          <a:prstGeom prst="rect">
            <a:avLst/>
          </a:prstGeom>
          <a:noFill/>
        </p:spPr>
        <p:txBody>
          <a:bodyPr wrap="square">
            <a:spAutoFit/>
          </a:bodyPr>
          <a:lstStyle/>
          <a:p>
            <a:pPr marL="0" indent="0">
              <a:buNone/>
            </a:pPr>
            <a:r>
              <a:rPr lang="en-GB" dirty="0"/>
              <a:t>DFE 22</a:t>
            </a:r>
            <a:r>
              <a:rPr lang="en-GB" baseline="30000" dirty="0"/>
              <a:t>nd</a:t>
            </a:r>
            <a:r>
              <a:rPr lang="en-GB" dirty="0"/>
              <a:t> November 2022:</a:t>
            </a:r>
          </a:p>
          <a:p>
            <a:pPr marL="0" indent="0">
              <a:buNone/>
            </a:pPr>
            <a:endParaRPr lang="en-GB" dirty="0"/>
          </a:p>
          <a:p>
            <a:pPr marL="0" indent="0">
              <a:buNone/>
            </a:pPr>
            <a:r>
              <a:rPr lang="en-GB" dirty="0"/>
              <a:t>From </a:t>
            </a:r>
            <a:r>
              <a:rPr lang="en-GB" b="1" dirty="0"/>
              <a:t>2012</a:t>
            </a:r>
            <a:r>
              <a:rPr lang="en-GB" dirty="0"/>
              <a:t>, schools that had been judged outstanding </a:t>
            </a:r>
            <a:r>
              <a:rPr lang="en-GB" b="1" dirty="0"/>
              <a:t>were legally exempt </a:t>
            </a:r>
            <a:r>
              <a:rPr lang="en-GB" dirty="0"/>
              <a:t>from further regular inspection, unless there were specific concerns about the school. The </a:t>
            </a:r>
            <a:r>
              <a:rPr lang="en-GB" b="1" dirty="0"/>
              <a:t>exemption was lifted in 2020</a:t>
            </a:r>
            <a:r>
              <a:rPr lang="en-GB" dirty="0"/>
              <a:t>.</a:t>
            </a:r>
          </a:p>
          <a:p>
            <a:pPr marL="0" indent="0">
              <a:buNone/>
            </a:pPr>
            <a:endParaRPr lang="en-GB" dirty="0"/>
          </a:p>
          <a:p>
            <a:pPr marL="0" indent="0">
              <a:buNone/>
            </a:pPr>
            <a:r>
              <a:rPr lang="en-GB" dirty="0"/>
              <a:t>Today’s commentary notes that </a:t>
            </a:r>
            <a:r>
              <a:rPr lang="en-GB" b="1" dirty="0"/>
              <a:t>over </a:t>
            </a:r>
            <a:r>
              <a:rPr lang="en-GB" b="1" u="sng" dirty="0"/>
              <a:t>80% </a:t>
            </a:r>
            <a:r>
              <a:rPr lang="en-GB" dirty="0"/>
              <a:t>(308) of these schools that had a graded inspection last year </a:t>
            </a:r>
            <a:r>
              <a:rPr lang="en-GB" b="1" u="sng" dirty="0"/>
              <a:t>did not retain </a:t>
            </a:r>
            <a:r>
              <a:rPr lang="en-GB" dirty="0"/>
              <a:t>the outstanding grade. The majority were judged to be good. However, around a fifth were rated requires improvement (17%) or inadequate (4%).</a:t>
            </a:r>
          </a:p>
        </p:txBody>
      </p:sp>
      <p:sp>
        <p:nvSpPr>
          <p:cNvPr id="7" name="TextBox 6">
            <a:extLst>
              <a:ext uri="{FF2B5EF4-FFF2-40B4-BE49-F238E27FC236}">
                <a16:creationId xmlns:a16="http://schemas.microsoft.com/office/drawing/2014/main" id="{29362DBA-3EFB-106B-D924-1680AC5FD76E}"/>
              </a:ext>
            </a:extLst>
          </p:cNvPr>
          <p:cNvSpPr txBox="1"/>
          <p:nvPr/>
        </p:nvSpPr>
        <p:spPr>
          <a:xfrm>
            <a:off x="3404104" y="5105398"/>
            <a:ext cx="8139064" cy="1477328"/>
          </a:xfrm>
          <a:prstGeom prst="rect">
            <a:avLst/>
          </a:prstGeom>
          <a:noFill/>
        </p:spPr>
        <p:txBody>
          <a:bodyPr wrap="square">
            <a:spAutoFit/>
          </a:bodyPr>
          <a:lstStyle/>
          <a:p>
            <a:pPr marL="0" indent="0">
              <a:buNone/>
            </a:pPr>
            <a:r>
              <a:rPr lang="en-US" altLang="en-US" sz="1800" dirty="0" err="1">
                <a:solidFill>
                  <a:schemeClr val="tx1">
                    <a:lumMod val="75000"/>
                    <a:lumOff val="25000"/>
                  </a:schemeClr>
                </a:solidFill>
                <a:latin typeface="+mn-lt"/>
                <a:ea typeface="+mn-ea"/>
                <a:cs typeface="+mn-cs"/>
              </a:rPr>
              <a:t>Ofsted’s</a:t>
            </a:r>
            <a:r>
              <a:rPr lang="en-US" altLang="en-US" sz="1800" dirty="0">
                <a:solidFill>
                  <a:schemeClr val="tx1">
                    <a:lumMod val="75000"/>
                    <a:lumOff val="25000"/>
                  </a:schemeClr>
                </a:solidFill>
                <a:latin typeface="+mn-lt"/>
                <a:ea typeface="+mn-ea"/>
                <a:cs typeface="+mn-cs"/>
              </a:rPr>
              <a:t> Chief Inspector, Amanda Spielman, said:</a:t>
            </a:r>
            <a:endParaRPr lang="en-GB" dirty="0"/>
          </a:p>
          <a:p>
            <a:pPr marL="0" indent="0">
              <a:buNone/>
            </a:pPr>
            <a:r>
              <a:rPr lang="en-GB" dirty="0"/>
              <a:t>Regular inspection gives </a:t>
            </a:r>
            <a:r>
              <a:rPr lang="en-GB" b="1" dirty="0">
                <a:solidFill>
                  <a:schemeClr val="tx1"/>
                </a:solidFill>
              </a:rPr>
              <a:t>parents confidence </a:t>
            </a:r>
            <a:r>
              <a:rPr lang="en-GB" dirty="0"/>
              <a:t>in the quality of their child’s school. Exempting outstanding schools </a:t>
            </a:r>
            <a:r>
              <a:rPr lang="en-GB" dirty="0">
                <a:highlight>
                  <a:srgbClr val="FFFF00"/>
                </a:highlight>
              </a:rPr>
              <a:t>deprived parents of </a:t>
            </a:r>
            <a:r>
              <a:rPr lang="en-GB" b="1" dirty="0">
                <a:solidFill>
                  <a:schemeClr val="tx1"/>
                </a:solidFill>
                <a:highlight>
                  <a:srgbClr val="FFFF00"/>
                </a:highlight>
              </a:rPr>
              <a:t>up-to-date</a:t>
            </a:r>
            <a:r>
              <a:rPr lang="en-GB" dirty="0">
                <a:highlight>
                  <a:srgbClr val="FFFF00"/>
                </a:highlight>
              </a:rPr>
              <a:t> </a:t>
            </a:r>
            <a:r>
              <a:rPr lang="en-GB" dirty="0"/>
              <a:t>information. It also left a lot of schools without the </a:t>
            </a:r>
            <a:r>
              <a:rPr lang="en-GB" dirty="0">
                <a:highlight>
                  <a:srgbClr val="FFFF00"/>
                </a:highlight>
              </a:rPr>
              <a:t>constructive challenge </a:t>
            </a:r>
            <a:r>
              <a:rPr lang="en-GB" dirty="0"/>
              <a:t>that regular inspection provides.</a:t>
            </a:r>
          </a:p>
        </p:txBody>
      </p:sp>
    </p:spTree>
    <p:extLst>
      <p:ext uri="{BB962C8B-B14F-4D97-AF65-F5344CB8AC3E}">
        <p14:creationId xmlns:p14="http://schemas.microsoft.com/office/powerpoint/2010/main" val="589046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09600"/>
            <a:ext cx="8596668" cy="2719229"/>
          </a:xfrm>
        </p:spPr>
        <p:txBody>
          <a:bodyPr/>
          <a:lstStyle/>
          <a:p>
            <a:pPr marL="0" indent="0">
              <a:buNone/>
            </a:pPr>
            <a:r>
              <a:rPr lang="en-GB" dirty="0"/>
              <a:t>The exemption was a policy founded on the hope that high standards, once achieved, </a:t>
            </a:r>
            <a:r>
              <a:rPr lang="en-GB" dirty="0">
                <a:highlight>
                  <a:srgbClr val="FFFF00"/>
                </a:highlight>
              </a:rPr>
              <a:t>would </a:t>
            </a:r>
            <a:r>
              <a:rPr lang="en-GB" b="1" dirty="0">
                <a:solidFill>
                  <a:schemeClr val="tx1"/>
                </a:solidFill>
                <a:highlight>
                  <a:srgbClr val="FFFF00"/>
                </a:highlight>
              </a:rPr>
              <a:t>never drop</a:t>
            </a:r>
            <a:r>
              <a:rPr lang="en-GB" dirty="0"/>
              <a:t>, and that freedom from inspection might drive them even higher. </a:t>
            </a:r>
            <a:r>
              <a:rPr lang="en-GB" dirty="0">
                <a:highlight>
                  <a:srgbClr val="FFFF00"/>
                </a:highlight>
              </a:rPr>
              <a:t>These outcomes show that removing a school from scrutiny does not make it better.</a:t>
            </a:r>
          </a:p>
          <a:p>
            <a:pPr marL="0" indent="0">
              <a:buNone/>
            </a:pPr>
            <a:endParaRPr lang="en-GB" dirty="0"/>
          </a:p>
        </p:txBody>
      </p:sp>
      <p:sp>
        <p:nvSpPr>
          <p:cNvPr id="6" name="TextBox 5">
            <a:extLst>
              <a:ext uri="{FF2B5EF4-FFF2-40B4-BE49-F238E27FC236}">
                <a16:creationId xmlns:a16="http://schemas.microsoft.com/office/drawing/2014/main" id="{D43BAA13-FDEB-A515-7E46-BD5A7403F969}"/>
              </a:ext>
            </a:extLst>
          </p:cNvPr>
          <p:cNvSpPr txBox="1"/>
          <p:nvPr/>
        </p:nvSpPr>
        <p:spPr>
          <a:xfrm>
            <a:off x="613959" y="2668379"/>
            <a:ext cx="8448559" cy="378097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dirty="0">
                <a:solidFill>
                  <a:srgbClr val="FF0000"/>
                </a:solidFill>
              </a:rPr>
              <a:t>Changes in leadership of the school</a:t>
            </a:r>
          </a:p>
          <a:p>
            <a:pPr marL="285750" indent="-285750">
              <a:lnSpc>
                <a:spcPct val="150000"/>
              </a:lnSpc>
              <a:buFont typeface="Arial" panose="020B0604020202020204" pitchFamily="34" charset="0"/>
              <a:buChar char="•"/>
            </a:pPr>
            <a:r>
              <a:rPr lang="en-GB" dirty="0">
                <a:solidFill>
                  <a:srgbClr val="FF0000"/>
                </a:solidFill>
              </a:rPr>
              <a:t>Lack of a clear vision or direction for the school</a:t>
            </a:r>
          </a:p>
          <a:p>
            <a:pPr marL="285750" indent="-285750">
              <a:lnSpc>
                <a:spcPct val="150000"/>
              </a:lnSpc>
              <a:buFont typeface="Arial" panose="020B0604020202020204" pitchFamily="34" charset="0"/>
              <a:buChar char="•"/>
            </a:pPr>
            <a:r>
              <a:rPr lang="en-GB" dirty="0">
                <a:solidFill>
                  <a:srgbClr val="FF0000"/>
                </a:solidFill>
              </a:rPr>
              <a:t>Changes to the Ofsted Framework</a:t>
            </a:r>
          </a:p>
          <a:p>
            <a:pPr marL="285750" indent="-285750">
              <a:lnSpc>
                <a:spcPct val="150000"/>
              </a:lnSpc>
              <a:buFont typeface="Arial" panose="020B0604020202020204" pitchFamily="34" charset="0"/>
              <a:buChar char="•"/>
            </a:pPr>
            <a:r>
              <a:rPr lang="en-GB" dirty="0"/>
              <a:t>Large staff turnover</a:t>
            </a:r>
          </a:p>
          <a:p>
            <a:pPr marL="285750" indent="-285750">
              <a:lnSpc>
                <a:spcPct val="150000"/>
              </a:lnSpc>
              <a:buFont typeface="Arial" panose="020B0604020202020204" pitchFamily="34" charset="0"/>
              <a:buChar char="•"/>
            </a:pPr>
            <a:r>
              <a:rPr lang="en-GB" dirty="0">
                <a:solidFill>
                  <a:srgbClr val="FF0000"/>
                </a:solidFill>
              </a:rPr>
              <a:t>Low pupil numbers/funding</a:t>
            </a:r>
          </a:p>
          <a:p>
            <a:pPr marL="285750" indent="-285750">
              <a:lnSpc>
                <a:spcPct val="150000"/>
              </a:lnSpc>
              <a:buFont typeface="Arial" panose="020B0604020202020204" pitchFamily="34" charset="0"/>
              <a:buChar char="•"/>
            </a:pPr>
            <a:r>
              <a:rPr lang="en-GB" dirty="0">
                <a:solidFill>
                  <a:srgbClr val="FF0000"/>
                </a:solidFill>
              </a:rPr>
              <a:t>Quality of education/lack of quality professional development</a:t>
            </a:r>
          </a:p>
          <a:p>
            <a:pPr marL="285750" indent="-285750">
              <a:lnSpc>
                <a:spcPct val="150000"/>
              </a:lnSpc>
              <a:buFont typeface="Arial" panose="020B0604020202020204" pitchFamily="34" charset="0"/>
              <a:buChar char="•"/>
            </a:pPr>
            <a:r>
              <a:rPr lang="en-GB" dirty="0">
                <a:solidFill>
                  <a:srgbClr val="FF0000"/>
                </a:solidFill>
              </a:rPr>
              <a:t>Periods of lockdown</a:t>
            </a:r>
          </a:p>
          <a:p>
            <a:pPr marL="285750" indent="-285750">
              <a:lnSpc>
                <a:spcPct val="150000"/>
              </a:lnSpc>
              <a:buFont typeface="Arial" panose="020B0604020202020204" pitchFamily="34" charset="0"/>
              <a:buChar char="•"/>
            </a:pPr>
            <a:r>
              <a:rPr lang="en-GB" dirty="0">
                <a:solidFill>
                  <a:srgbClr val="FF0000"/>
                </a:solidFill>
              </a:rPr>
              <a:t>Staff morale</a:t>
            </a:r>
          </a:p>
          <a:p>
            <a:pPr marL="285750" indent="-285750">
              <a:lnSpc>
                <a:spcPct val="150000"/>
              </a:lnSpc>
              <a:buFont typeface="Arial" panose="020B0604020202020204" pitchFamily="34" charset="0"/>
              <a:buChar char="•"/>
            </a:pPr>
            <a:r>
              <a:rPr lang="en-GB" dirty="0"/>
              <a:t>No support from local schools or local authority </a:t>
            </a:r>
          </a:p>
        </p:txBody>
      </p:sp>
      <p:sp>
        <p:nvSpPr>
          <p:cNvPr id="8" name="TextBox 7">
            <a:extLst>
              <a:ext uri="{FF2B5EF4-FFF2-40B4-BE49-F238E27FC236}">
                <a16:creationId xmlns:a16="http://schemas.microsoft.com/office/drawing/2014/main" id="{34015677-8ECD-0C17-5D8F-27E74C1F748F}"/>
              </a:ext>
            </a:extLst>
          </p:cNvPr>
          <p:cNvSpPr txBox="1"/>
          <p:nvPr/>
        </p:nvSpPr>
        <p:spPr>
          <a:xfrm>
            <a:off x="2064190" y="2151128"/>
            <a:ext cx="7273187" cy="461665"/>
          </a:xfrm>
          <a:prstGeom prst="rect">
            <a:avLst/>
          </a:prstGeom>
          <a:noFill/>
        </p:spPr>
        <p:txBody>
          <a:bodyPr wrap="square">
            <a:spAutoFit/>
          </a:bodyPr>
          <a:lstStyle/>
          <a:p>
            <a:r>
              <a:rPr lang="en-GB" sz="2400" b="1" dirty="0"/>
              <a:t>What can impact the quality of education?</a:t>
            </a:r>
          </a:p>
        </p:txBody>
      </p:sp>
    </p:spTree>
    <p:extLst>
      <p:ext uri="{BB962C8B-B14F-4D97-AF65-F5344CB8AC3E}">
        <p14:creationId xmlns:p14="http://schemas.microsoft.com/office/powerpoint/2010/main" val="675542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9" name="Picture 8">
            <a:extLst>
              <a:ext uri="{FF2B5EF4-FFF2-40B4-BE49-F238E27FC236}">
                <a16:creationId xmlns:a16="http://schemas.microsoft.com/office/drawing/2014/main" id="{E77F2396-BEAD-AFEF-B6B3-EDB721F09B4C}"/>
              </a:ext>
            </a:extLst>
          </p:cNvPr>
          <p:cNvPicPr>
            <a:picLocks noChangeAspect="1"/>
          </p:cNvPicPr>
          <p:nvPr/>
        </p:nvPicPr>
        <p:blipFill>
          <a:blip r:embed="rId2"/>
          <a:stretch>
            <a:fillRect/>
          </a:stretch>
        </p:blipFill>
        <p:spPr>
          <a:xfrm>
            <a:off x="275420" y="419600"/>
            <a:ext cx="7444556" cy="2413477"/>
          </a:xfrm>
          <a:prstGeom prst="rect">
            <a:avLst/>
          </a:prstGeom>
          <a:ln w="28575">
            <a:solidFill>
              <a:schemeClr val="bg2">
                <a:lumMod val="10000"/>
              </a:schemeClr>
            </a:solidFill>
          </a:ln>
        </p:spPr>
      </p:pic>
      <p:pic>
        <p:nvPicPr>
          <p:cNvPr id="22" name="Picture 21">
            <a:extLst>
              <a:ext uri="{FF2B5EF4-FFF2-40B4-BE49-F238E27FC236}">
                <a16:creationId xmlns:a16="http://schemas.microsoft.com/office/drawing/2014/main" id="{8C698451-3879-7013-F241-A45C984D32F8}"/>
              </a:ext>
            </a:extLst>
          </p:cNvPr>
          <p:cNvPicPr>
            <a:picLocks noChangeAspect="1"/>
          </p:cNvPicPr>
          <p:nvPr/>
        </p:nvPicPr>
        <p:blipFill>
          <a:blip r:embed="rId3"/>
          <a:stretch>
            <a:fillRect/>
          </a:stretch>
        </p:blipFill>
        <p:spPr>
          <a:xfrm>
            <a:off x="6314139" y="4545318"/>
            <a:ext cx="5581650" cy="2085975"/>
          </a:xfrm>
          <a:prstGeom prst="rect">
            <a:avLst/>
          </a:prstGeom>
        </p:spPr>
      </p:pic>
      <p:pic>
        <p:nvPicPr>
          <p:cNvPr id="24" name="Picture 23">
            <a:extLst>
              <a:ext uri="{FF2B5EF4-FFF2-40B4-BE49-F238E27FC236}">
                <a16:creationId xmlns:a16="http://schemas.microsoft.com/office/drawing/2014/main" id="{F71B8D09-034D-3EA5-CA17-A68C1266A715}"/>
              </a:ext>
            </a:extLst>
          </p:cNvPr>
          <p:cNvPicPr>
            <a:picLocks noChangeAspect="1"/>
          </p:cNvPicPr>
          <p:nvPr/>
        </p:nvPicPr>
        <p:blipFill>
          <a:blip r:embed="rId4"/>
          <a:stretch>
            <a:fillRect/>
          </a:stretch>
        </p:blipFill>
        <p:spPr>
          <a:xfrm>
            <a:off x="275420" y="3735817"/>
            <a:ext cx="5943600" cy="2171700"/>
          </a:xfrm>
          <a:prstGeom prst="rect">
            <a:avLst/>
          </a:prstGeom>
        </p:spPr>
      </p:pic>
      <p:pic>
        <p:nvPicPr>
          <p:cNvPr id="26" name="Picture 25">
            <a:extLst>
              <a:ext uri="{FF2B5EF4-FFF2-40B4-BE49-F238E27FC236}">
                <a16:creationId xmlns:a16="http://schemas.microsoft.com/office/drawing/2014/main" id="{A28509C5-83EC-B8F9-FA79-008B84F4CECC}"/>
              </a:ext>
            </a:extLst>
          </p:cNvPr>
          <p:cNvPicPr>
            <a:picLocks noChangeAspect="1"/>
          </p:cNvPicPr>
          <p:nvPr/>
        </p:nvPicPr>
        <p:blipFill>
          <a:blip r:embed="rId5"/>
          <a:stretch>
            <a:fillRect/>
          </a:stretch>
        </p:blipFill>
        <p:spPr>
          <a:xfrm>
            <a:off x="6258475" y="1968001"/>
            <a:ext cx="5734050" cy="2343150"/>
          </a:xfrm>
          <a:prstGeom prst="rect">
            <a:avLst/>
          </a:prstGeom>
        </p:spPr>
      </p:pic>
      <p:cxnSp>
        <p:nvCxnSpPr>
          <p:cNvPr id="28" name="Straight Arrow Connector 27">
            <a:extLst>
              <a:ext uri="{FF2B5EF4-FFF2-40B4-BE49-F238E27FC236}">
                <a16:creationId xmlns:a16="http://schemas.microsoft.com/office/drawing/2014/main" id="{D03A8DF0-1288-8455-18CB-F3FAC72B865A}"/>
              </a:ext>
            </a:extLst>
          </p:cNvPr>
          <p:cNvCxnSpPr>
            <a:cxnSpLocks/>
          </p:cNvCxnSpPr>
          <p:nvPr/>
        </p:nvCxnSpPr>
        <p:spPr>
          <a:xfrm flipH="1">
            <a:off x="7134131" y="914400"/>
            <a:ext cx="1050202" cy="32592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0AF32A97-3DD0-F743-02CF-335A2215AF70}"/>
              </a:ext>
            </a:extLst>
          </p:cNvPr>
          <p:cNvSpPr txBox="1"/>
          <p:nvPr/>
        </p:nvSpPr>
        <p:spPr>
          <a:xfrm>
            <a:off x="8184333" y="659679"/>
            <a:ext cx="1219200" cy="369332"/>
          </a:xfrm>
          <a:prstGeom prst="rect">
            <a:avLst/>
          </a:prstGeom>
          <a:noFill/>
        </p:spPr>
        <p:txBody>
          <a:bodyPr wrap="square" rtlCol="0">
            <a:spAutoFit/>
          </a:bodyPr>
          <a:lstStyle/>
          <a:p>
            <a:r>
              <a:rPr lang="en-GB" dirty="0"/>
              <a:t>MIS</a:t>
            </a:r>
          </a:p>
        </p:txBody>
      </p:sp>
    </p:spTree>
    <p:extLst>
      <p:ext uri="{BB962C8B-B14F-4D97-AF65-F5344CB8AC3E}">
        <p14:creationId xmlns:p14="http://schemas.microsoft.com/office/powerpoint/2010/main" val="285329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547" y="265569"/>
            <a:ext cx="8596668" cy="730313"/>
          </a:xfrm>
        </p:spPr>
        <p:txBody>
          <a:bodyPr/>
          <a:lstStyle/>
          <a:p>
            <a:r>
              <a:rPr lang="en-GB" dirty="0"/>
              <a:t>What are our priorities?</a:t>
            </a:r>
          </a:p>
        </p:txBody>
      </p:sp>
      <p:sp>
        <p:nvSpPr>
          <p:cNvPr id="3" name="Content Placeholder 2"/>
          <p:cNvSpPr>
            <a:spLocks noGrp="1"/>
          </p:cNvSpPr>
          <p:nvPr>
            <p:ph idx="1"/>
          </p:nvPr>
        </p:nvSpPr>
        <p:spPr>
          <a:xfrm>
            <a:off x="250400" y="2027977"/>
            <a:ext cx="5552871" cy="4473920"/>
          </a:xfrm>
        </p:spPr>
        <p:txBody>
          <a:bodyPr>
            <a:normAutofit fontScale="92500" lnSpcReduction="10000"/>
          </a:bodyPr>
          <a:lstStyle/>
          <a:p>
            <a:r>
              <a:rPr lang="en-GB" b="1" dirty="0"/>
              <a:t>What does the school need to do to improve? </a:t>
            </a:r>
          </a:p>
          <a:p>
            <a:pPr marL="0" indent="0">
              <a:buNone/>
            </a:pPr>
            <a:endParaRPr lang="en-GB" b="1" dirty="0"/>
          </a:p>
          <a:p>
            <a:r>
              <a:rPr lang="en-GB" dirty="0"/>
              <a:t>◼ In some areas of the curriculum, leaders have only recently determined the exact progression of knowledge and skills. As a result, pupils are not always able to remember previous learning and make links with new learning. </a:t>
            </a:r>
            <a:r>
              <a:rPr lang="en-GB" dirty="0">
                <a:highlight>
                  <a:srgbClr val="FFFF00"/>
                </a:highlight>
              </a:rPr>
              <a:t>Leaders should continue </a:t>
            </a:r>
            <a:r>
              <a:rPr lang="en-GB" dirty="0"/>
              <a:t>with their work to make sure that teachers know what and how they should be teaching in all subjects. </a:t>
            </a:r>
          </a:p>
          <a:p>
            <a:r>
              <a:rPr lang="en-GB" dirty="0"/>
              <a:t>◼ Some older pupils did not experience a high-quality early reading curriculum when they started school. They do not read with the fluency and comprehension expected for their age. </a:t>
            </a:r>
            <a:r>
              <a:rPr lang="en-GB" dirty="0">
                <a:highlight>
                  <a:srgbClr val="FFFF00"/>
                </a:highlight>
              </a:rPr>
              <a:t>Leaders should continue </a:t>
            </a:r>
            <a:r>
              <a:rPr lang="en-GB" dirty="0"/>
              <a:t>to ensure expert support for all pupils so they can read well enough to access the curriculum.</a:t>
            </a:r>
          </a:p>
        </p:txBody>
      </p:sp>
      <p:pic>
        <p:nvPicPr>
          <p:cNvPr id="4" name="Picture 3"/>
          <p:cNvPicPr>
            <a:picLocks noChangeAspect="1"/>
          </p:cNvPicPr>
          <p:nvPr/>
        </p:nvPicPr>
        <p:blipFill>
          <a:blip r:embed="rId3"/>
          <a:stretch>
            <a:fillRect/>
          </a:stretch>
        </p:blipFill>
        <p:spPr>
          <a:xfrm>
            <a:off x="5566420" y="105475"/>
            <a:ext cx="6309033" cy="4385044"/>
          </a:xfrm>
          <a:prstGeom prst="rect">
            <a:avLst/>
          </a:prstGeom>
        </p:spPr>
      </p:pic>
    </p:spTree>
    <p:extLst>
      <p:ext uri="{BB962C8B-B14F-4D97-AF65-F5344CB8AC3E}">
        <p14:creationId xmlns:p14="http://schemas.microsoft.com/office/powerpoint/2010/main" val="681336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301" y="319889"/>
            <a:ext cx="9444441" cy="1320800"/>
          </a:xfrm>
        </p:spPr>
        <p:txBody>
          <a:bodyPr/>
          <a:lstStyle/>
          <a:p>
            <a:r>
              <a:rPr lang="en-GB" dirty="0"/>
              <a:t>What are the main changes we have made?</a:t>
            </a:r>
          </a:p>
        </p:txBody>
      </p:sp>
      <p:sp>
        <p:nvSpPr>
          <p:cNvPr id="3" name="Content Placeholder 2"/>
          <p:cNvSpPr>
            <a:spLocks noGrp="1"/>
          </p:cNvSpPr>
          <p:nvPr>
            <p:ph idx="1"/>
          </p:nvPr>
        </p:nvSpPr>
        <p:spPr>
          <a:xfrm>
            <a:off x="333301" y="1394234"/>
            <a:ext cx="8596668" cy="4221615"/>
          </a:xfrm>
        </p:spPr>
        <p:txBody>
          <a:bodyPr>
            <a:normAutofit fontScale="77500" lnSpcReduction="20000"/>
          </a:bodyPr>
          <a:lstStyle/>
          <a:p>
            <a:r>
              <a:rPr lang="en-GB" dirty="0"/>
              <a:t>New vision, values and motto</a:t>
            </a:r>
          </a:p>
          <a:p>
            <a:r>
              <a:rPr lang="en-GB" dirty="0"/>
              <a:t>Sharing life in school (Dojo) and social media presence</a:t>
            </a:r>
          </a:p>
          <a:p>
            <a:r>
              <a:rPr lang="en-GB" dirty="0"/>
              <a:t>Introducing a weekly newsletter</a:t>
            </a:r>
          </a:p>
          <a:p>
            <a:r>
              <a:rPr lang="en-GB" dirty="0"/>
              <a:t>Key dates are shared</a:t>
            </a:r>
          </a:p>
          <a:p>
            <a:r>
              <a:rPr lang="en-GB" dirty="0"/>
              <a:t>New website</a:t>
            </a:r>
          </a:p>
          <a:p>
            <a:r>
              <a:rPr lang="en-GB" dirty="0"/>
              <a:t>Phonics scheme in place and being taught well</a:t>
            </a:r>
          </a:p>
          <a:p>
            <a:r>
              <a:rPr lang="en-GB" dirty="0"/>
              <a:t>Reading books link to Phonics phase for all children</a:t>
            </a:r>
          </a:p>
          <a:p>
            <a:r>
              <a:rPr lang="en-GB" dirty="0"/>
              <a:t>EYFS approach to provision</a:t>
            </a:r>
          </a:p>
          <a:p>
            <a:r>
              <a:rPr lang="en-GB" dirty="0" err="1"/>
              <a:t>Yr</a:t>
            </a:r>
            <a:r>
              <a:rPr lang="en-GB" dirty="0"/>
              <a:t> 1 approach to provision and learning</a:t>
            </a:r>
          </a:p>
          <a:p>
            <a:r>
              <a:rPr lang="en-GB" dirty="0"/>
              <a:t>Developing leaders across the school</a:t>
            </a:r>
          </a:p>
          <a:p>
            <a:r>
              <a:rPr lang="en-GB" dirty="0"/>
              <a:t>Consistency in teaching and learning across the school</a:t>
            </a:r>
          </a:p>
          <a:p>
            <a:r>
              <a:rPr lang="en-GB" dirty="0"/>
              <a:t>Professional development for all staff</a:t>
            </a:r>
          </a:p>
          <a:p>
            <a:r>
              <a:rPr lang="en-GB" dirty="0"/>
              <a:t>Training for staff about how to meet all children’s needs</a:t>
            </a:r>
          </a:p>
          <a:p>
            <a:r>
              <a:rPr lang="en-GB" dirty="0"/>
              <a:t>Overhaul of curriculum and school trips</a:t>
            </a:r>
          </a:p>
          <a:p>
            <a:pPr marL="0" indent="0">
              <a:buNone/>
            </a:pPr>
            <a:endParaRPr lang="en-GB" dirty="0"/>
          </a:p>
          <a:p>
            <a:endParaRPr lang="en-GB" dirty="0"/>
          </a:p>
        </p:txBody>
      </p:sp>
      <p:pic>
        <p:nvPicPr>
          <p:cNvPr id="4" name="Picture 3"/>
          <p:cNvPicPr>
            <a:picLocks noChangeAspect="1"/>
          </p:cNvPicPr>
          <p:nvPr/>
        </p:nvPicPr>
        <p:blipFill>
          <a:blip r:embed="rId3"/>
          <a:stretch>
            <a:fillRect/>
          </a:stretch>
        </p:blipFill>
        <p:spPr>
          <a:xfrm>
            <a:off x="4986478" y="5404319"/>
            <a:ext cx="6419850" cy="1285875"/>
          </a:xfrm>
          <a:prstGeom prst="rect">
            <a:avLst/>
          </a:prstGeom>
        </p:spPr>
      </p:pic>
    </p:spTree>
    <p:extLst>
      <p:ext uri="{BB962C8B-B14F-4D97-AF65-F5344CB8AC3E}">
        <p14:creationId xmlns:p14="http://schemas.microsoft.com/office/powerpoint/2010/main" val="174589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30313"/>
          </a:xfrm>
        </p:spPr>
        <p:txBody>
          <a:bodyPr/>
          <a:lstStyle/>
          <a:p>
            <a:r>
              <a:rPr lang="en-GB" dirty="0"/>
              <a:t>What does the future hold?</a:t>
            </a:r>
          </a:p>
        </p:txBody>
      </p:sp>
      <p:sp>
        <p:nvSpPr>
          <p:cNvPr id="3" name="Content Placeholder 2"/>
          <p:cNvSpPr>
            <a:spLocks noGrp="1"/>
          </p:cNvSpPr>
          <p:nvPr>
            <p:ph idx="1"/>
          </p:nvPr>
        </p:nvSpPr>
        <p:spPr>
          <a:xfrm>
            <a:off x="441944" y="1821024"/>
            <a:ext cx="8596668" cy="4520380"/>
          </a:xfrm>
        </p:spPr>
        <p:txBody>
          <a:bodyPr/>
          <a:lstStyle/>
          <a:p>
            <a:r>
              <a:rPr lang="en-GB" dirty="0"/>
              <a:t>Closing the gaps between pupil achievement</a:t>
            </a:r>
          </a:p>
          <a:p>
            <a:r>
              <a:rPr lang="en-GB" dirty="0"/>
              <a:t>Achievement above National averages for RWM/Phonics</a:t>
            </a:r>
          </a:p>
          <a:p>
            <a:r>
              <a:rPr lang="en-GB" dirty="0"/>
              <a:t>Clear overview for each year when trips and visitors </a:t>
            </a:r>
          </a:p>
          <a:p>
            <a:pPr marL="0" indent="0">
              <a:buNone/>
            </a:pPr>
            <a:r>
              <a:rPr lang="en-GB" dirty="0"/>
              <a:t>will take place</a:t>
            </a:r>
          </a:p>
          <a:p>
            <a:r>
              <a:rPr lang="en-GB" dirty="0"/>
              <a:t>More parental involvement</a:t>
            </a:r>
          </a:p>
          <a:p>
            <a:r>
              <a:rPr lang="en-GB" dirty="0"/>
              <a:t>Ensuring all basic skills are in place ready for junior school</a:t>
            </a:r>
          </a:p>
          <a:p>
            <a:r>
              <a:rPr lang="en-GB" dirty="0"/>
              <a:t>Our PSHE curriculum prepares children for modern day Crawley</a:t>
            </a:r>
          </a:p>
          <a:p>
            <a:r>
              <a:rPr lang="en-GB" dirty="0"/>
              <a:t>Develop IT equipment</a:t>
            </a:r>
          </a:p>
          <a:p>
            <a:r>
              <a:rPr lang="en-GB" dirty="0"/>
              <a:t>Increase forest school provision from one afternoon to 3 days</a:t>
            </a:r>
          </a:p>
          <a:p>
            <a:r>
              <a:rPr lang="en-GB" dirty="0"/>
              <a:t>Continue to develop our enrichment activities for children</a:t>
            </a:r>
          </a:p>
          <a:p>
            <a:endParaRPr lang="en-GB" dirty="0"/>
          </a:p>
        </p:txBody>
      </p:sp>
      <p:pic>
        <p:nvPicPr>
          <p:cNvPr id="4" name="Picture 3"/>
          <p:cNvPicPr>
            <a:picLocks noChangeAspect="1"/>
          </p:cNvPicPr>
          <p:nvPr/>
        </p:nvPicPr>
        <p:blipFill>
          <a:blip r:embed="rId3"/>
          <a:stretch>
            <a:fillRect/>
          </a:stretch>
        </p:blipFill>
        <p:spPr>
          <a:xfrm>
            <a:off x="6972178" y="128489"/>
            <a:ext cx="5041511" cy="2922529"/>
          </a:xfrm>
          <a:prstGeom prst="rect">
            <a:avLst/>
          </a:prstGeom>
        </p:spPr>
      </p:pic>
    </p:spTree>
    <p:extLst>
      <p:ext uri="{BB962C8B-B14F-4D97-AF65-F5344CB8AC3E}">
        <p14:creationId xmlns:p14="http://schemas.microsoft.com/office/powerpoint/2010/main" val="3362724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302" y="129767"/>
            <a:ext cx="8596668" cy="1320800"/>
          </a:xfrm>
        </p:spPr>
        <p:txBody>
          <a:bodyPr/>
          <a:lstStyle/>
          <a:p>
            <a:r>
              <a:rPr lang="en-GB" dirty="0"/>
              <a:t>Questions?</a:t>
            </a:r>
          </a:p>
        </p:txBody>
      </p:sp>
      <p:sp>
        <p:nvSpPr>
          <p:cNvPr id="3" name="Content Placeholder 2"/>
          <p:cNvSpPr>
            <a:spLocks noGrp="1"/>
          </p:cNvSpPr>
          <p:nvPr>
            <p:ph idx="1"/>
          </p:nvPr>
        </p:nvSpPr>
        <p:spPr>
          <a:xfrm>
            <a:off x="333302" y="790167"/>
            <a:ext cx="9770365" cy="6067833"/>
          </a:xfrm>
        </p:spPr>
        <p:txBody>
          <a:bodyPr>
            <a:normAutofit/>
          </a:bodyPr>
          <a:lstStyle/>
          <a:p>
            <a:r>
              <a:rPr lang="en-GB" b="0" i="0" dirty="0">
                <a:solidFill>
                  <a:srgbClr val="212121"/>
                </a:solidFill>
                <a:effectLst/>
                <a:latin typeface="Segoe UI" panose="020B0502040204020203" pitchFamily="34" charset="0"/>
              </a:rPr>
              <a:t>Considering the Requires Improvement grade for the quality of education given in the Ofsted report, I would like to know how the governing body are going to hold Mrs Roberts to account with regards to the educational performance going forward.</a:t>
            </a:r>
          </a:p>
          <a:p>
            <a:endParaRPr lang="en-GB" dirty="0">
              <a:solidFill>
                <a:srgbClr val="212121"/>
              </a:solidFill>
              <a:latin typeface="Segoe UI" panose="020B0502040204020203" pitchFamily="34" charset="0"/>
            </a:endParaRPr>
          </a:p>
          <a:p>
            <a:endParaRPr lang="en-GB" dirty="0">
              <a:solidFill>
                <a:srgbClr val="212121"/>
              </a:solidFill>
              <a:latin typeface="Segoe UI" panose="020B0502040204020203" pitchFamily="34" charset="0"/>
            </a:endParaRPr>
          </a:p>
          <a:p>
            <a:endParaRPr lang="en-GB" dirty="0">
              <a:solidFill>
                <a:srgbClr val="212121"/>
              </a:solidFill>
              <a:latin typeface="Segoe UI" panose="020B0502040204020203" pitchFamily="34" charset="0"/>
            </a:endParaRPr>
          </a:p>
          <a:p>
            <a:endParaRPr lang="en-GB" dirty="0">
              <a:solidFill>
                <a:srgbClr val="212121"/>
              </a:solidFill>
              <a:latin typeface="Segoe UI" panose="020B0502040204020203" pitchFamily="34" charset="0"/>
            </a:endParaRPr>
          </a:p>
          <a:p>
            <a:pPr marL="0" indent="0">
              <a:buNone/>
            </a:pPr>
            <a:endParaRPr lang="en-GB" dirty="0">
              <a:solidFill>
                <a:srgbClr val="212121"/>
              </a:solidFill>
              <a:latin typeface="Segoe UI" panose="020B0502040204020203" pitchFamily="34" charset="0"/>
            </a:endParaRPr>
          </a:p>
          <a:p>
            <a:r>
              <a:rPr lang="en-GB" b="0" i="0" dirty="0">
                <a:solidFill>
                  <a:srgbClr val="212121"/>
                </a:solidFill>
                <a:effectLst/>
                <a:latin typeface="Segoe UI" panose="020B0502040204020203" pitchFamily="34" charset="0"/>
              </a:rPr>
              <a:t>Why has the school fallen from top ranking to bottom ? Although turbulent years were observed, most UK schools were affected by similar circumstances, but yet managed to keep the qualifying of education provided and adhere to high teaching standards and end of year results. How can parents be sure their kids are getting the best education to highest standards in this school and why (reasons) not to move to better rated schools?</a:t>
            </a:r>
            <a:r>
              <a:rPr lang="en-GB" dirty="0"/>
              <a:t> </a:t>
            </a:r>
          </a:p>
          <a:p>
            <a:endParaRPr lang="en-GB" dirty="0"/>
          </a:p>
          <a:p>
            <a:pPr marL="1371600" lvl="3" indent="0">
              <a:buNone/>
            </a:pPr>
            <a:r>
              <a:rPr lang="en-GB" sz="1400" dirty="0"/>
              <a:t>Leaders keep the teaching of early reading high on their agenda. A new phonics programme was introduced during the last school year. This is being taught well. In early years and Year 1, pupils are at the right stage for their age</a:t>
            </a:r>
          </a:p>
        </p:txBody>
      </p:sp>
      <p:pic>
        <p:nvPicPr>
          <p:cNvPr id="5" name="Picture 4">
            <a:extLst>
              <a:ext uri="{FF2B5EF4-FFF2-40B4-BE49-F238E27FC236}">
                <a16:creationId xmlns:a16="http://schemas.microsoft.com/office/drawing/2014/main" id="{E1B2FEEF-BA97-66EB-3B76-182555188FC0}"/>
              </a:ext>
            </a:extLst>
          </p:cNvPr>
          <p:cNvPicPr>
            <a:picLocks noChangeAspect="1"/>
          </p:cNvPicPr>
          <p:nvPr/>
        </p:nvPicPr>
        <p:blipFill>
          <a:blip r:embed="rId3"/>
          <a:stretch>
            <a:fillRect/>
          </a:stretch>
        </p:blipFill>
        <p:spPr>
          <a:xfrm>
            <a:off x="3285519" y="2042703"/>
            <a:ext cx="7387409" cy="1533008"/>
          </a:xfrm>
          <a:prstGeom prst="rect">
            <a:avLst/>
          </a:prstGeom>
        </p:spPr>
      </p:pic>
    </p:spTree>
    <p:extLst>
      <p:ext uri="{BB962C8B-B14F-4D97-AF65-F5344CB8AC3E}">
        <p14:creationId xmlns:p14="http://schemas.microsoft.com/office/powerpoint/2010/main" val="1185923738"/>
      </p:ext>
    </p:extLst>
  </p:cSld>
  <p:clrMapOvr>
    <a:masterClrMapping/>
  </p:clrMapOvr>
</p:sld>
</file>

<file path=ppt/theme/theme1.xml><?xml version="1.0" encoding="utf-8"?>
<a:theme xmlns:a="http://schemas.openxmlformats.org/drawingml/2006/main" name="Facet">
  <a:themeElements>
    <a:clrScheme name="Custom 3">
      <a:dk1>
        <a:sysClr val="windowText" lastClr="000000"/>
      </a:dk1>
      <a:lt1>
        <a:sysClr val="window" lastClr="FFFFFF"/>
      </a:lt1>
      <a:dk2>
        <a:srgbClr val="2C3C43"/>
      </a:dk2>
      <a:lt2>
        <a:srgbClr val="EBEBEB"/>
      </a:lt2>
      <a:accent1>
        <a:srgbClr val="900000"/>
      </a:accent1>
      <a:accent2>
        <a:srgbClr val="BD0505"/>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f7b40146-a59c-49be-a423-95bcbf8b97fd">JZV43UA374RH-636152314-306312</_dlc_DocId>
    <_dlc_DocIdUrl xmlns="f7b40146-a59c-49be-a423-95bcbf8b97fd">
      <Url>https://9382240.sharepoint.com/sites/StaffDrive/_layouts/15/DocIdRedir.aspx?ID=JZV43UA374RH-636152314-306312</Url>
      <Description>JZV43UA374RH-636152314-306312</Description>
    </_dlc_DocIdUrl>
    <lcf76f155ced4ddcb4097134ff3c332f xmlns="429ff364-84dd-4559-8c89-48e20814f827">
      <Terms xmlns="http://schemas.microsoft.com/office/infopath/2007/PartnerControls"/>
    </lcf76f155ced4ddcb4097134ff3c332f>
    <TaxCatchAll xmlns="f7b40146-a59c-49be-a423-95bcbf8b97fd" xsi:nil="true"/>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8906A055CF0DE249AB593F91A561ED16" ma:contentTypeVersion="13" ma:contentTypeDescription="Create a new document." ma:contentTypeScope="" ma:versionID="fa10bdccdc39f1eaf937a80f79dcc7cb">
  <xsd:schema xmlns:xsd="http://www.w3.org/2001/XMLSchema" xmlns:xs="http://www.w3.org/2001/XMLSchema" xmlns:p="http://schemas.microsoft.com/office/2006/metadata/properties" xmlns:ns2="f7b40146-a59c-49be-a423-95bcbf8b97fd" xmlns:ns3="429ff364-84dd-4559-8c89-48e20814f827" targetNamespace="http://schemas.microsoft.com/office/2006/metadata/properties" ma:root="true" ma:fieldsID="ce769c9568df91da02e02e6ff78adca3" ns2:_="" ns3:_="">
    <xsd:import namespace="f7b40146-a59c-49be-a423-95bcbf8b97fd"/>
    <xsd:import namespace="429ff364-84dd-4559-8c89-48e20814f82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b40146-a59c-49be-a423-95bcbf8b97f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0" nillable="true" ma:displayName="Taxonomy Catch All Column" ma:hidden="true" ma:list="{07ea4f6c-d05d-45ae-b372-d2a1f0c398b4}" ma:internalName="TaxCatchAll" ma:showField="CatchAllData" ma:web="f7b40146-a59c-49be-a423-95bcbf8b97fd">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29ff364-84dd-4559-8c89-48e20814f82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88d1ed0-86dd-482d-bbf0-b3e1bd6eb85f"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0BCF67-358A-4ABD-A136-BFE8A9E5E3BC}">
  <ds:schemaRefs>
    <ds:schemaRef ds:uri="http://schemas.microsoft.com/sharepoint/v3/contenttype/forms"/>
  </ds:schemaRefs>
</ds:datastoreItem>
</file>

<file path=customXml/itemProps2.xml><?xml version="1.0" encoding="utf-8"?>
<ds:datastoreItem xmlns:ds="http://schemas.openxmlformats.org/officeDocument/2006/customXml" ds:itemID="{6FBEA2C6-E70E-4975-BB1F-DD65E3CB4A5A}">
  <ds:schemaRefs>
    <ds:schemaRef ds:uri="http://schemas.microsoft.com/office/2006/metadata/properties"/>
    <ds:schemaRef ds:uri="http://schemas.openxmlformats.org/package/2006/metadata/core-properties"/>
    <ds:schemaRef ds:uri="http://www.w3.org/XML/1998/namespace"/>
    <ds:schemaRef ds:uri="http://schemas.microsoft.com/office/2006/documentManagement/types"/>
    <ds:schemaRef ds:uri="http://purl.org/dc/terms/"/>
    <ds:schemaRef ds:uri="429ff364-84dd-4559-8c89-48e20814f827"/>
    <ds:schemaRef ds:uri="http://purl.org/dc/elements/1.1/"/>
    <ds:schemaRef ds:uri="http://schemas.microsoft.com/office/infopath/2007/PartnerControls"/>
    <ds:schemaRef ds:uri="f7b40146-a59c-49be-a423-95bcbf8b97fd"/>
    <ds:schemaRef ds:uri="http://purl.org/dc/dcmitype/"/>
  </ds:schemaRefs>
</ds:datastoreItem>
</file>

<file path=customXml/itemProps3.xml><?xml version="1.0" encoding="utf-8"?>
<ds:datastoreItem xmlns:ds="http://schemas.openxmlformats.org/officeDocument/2006/customXml" ds:itemID="{54527350-7A25-4BD3-A4A8-BEABFA6681DD}">
  <ds:schemaRefs>
    <ds:schemaRef ds:uri="http://schemas.microsoft.com/sharepoint/events"/>
  </ds:schemaRefs>
</ds:datastoreItem>
</file>

<file path=customXml/itemProps4.xml><?xml version="1.0" encoding="utf-8"?>
<ds:datastoreItem xmlns:ds="http://schemas.openxmlformats.org/officeDocument/2006/customXml" ds:itemID="{5F97D100-BC50-413A-8B81-3F876BAB0C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7b40146-a59c-49be-a423-95bcbf8b97fd"/>
    <ds:schemaRef ds:uri="429ff364-84dd-4559-8c89-48e20814f8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1137</TotalTime>
  <Words>885</Words>
  <Application>Microsoft Office PowerPoint</Application>
  <PresentationFormat>Widescreen</PresentationFormat>
  <Paragraphs>82</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Segoe UI</vt:lpstr>
      <vt:lpstr>Trebuchet MS</vt:lpstr>
      <vt:lpstr>Wingdings 3</vt:lpstr>
      <vt:lpstr>Facet</vt:lpstr>
      <vt:lpstr>Welcome!</vt:lpstr>
      <vt:lpstr>What will we cover?</vt:lpstr>
      <vt:lpstr>PowerPoint Presentation</vt:lpstr>
      <vt:lpstr>When were we last inspected by Ofsted?</vt:lpstr>
      <vt:lpstr>PowerPoint Presentation</vt:lpstr>
      <vt:lpstr>PowerPoint Presentation</vt:lpstr>
      <vt:lpstr>What are our priorities?</vt:lpstr>
      <vt:lpstr>What are the main changes we have made?</vt:lpstr>
      <vt:lpstr>What does the future hold?</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Roberts</dc:creator>
  <cp:lastModifiedBy>Laura Roberts</cp:lastModifiedBy>
  <cp:revision>21</cp:revision>
  <cp:lastPrinted>2023-01-12T12:43:12Z</cp:lastPrinted>
  <dcterms:created xsi:type="dcterms:W3CDTF">2022-07-18T10:47:14Z</dcterms:created>
  <dcterms:modified xsi:type="dcterms:W3CDTF">2023-03-13T15:53:04Z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0x0101008906A055CF0DE249AB593F91A561ED16</vt:lpwstr>
  </property>
  <property fmtid="{D5CDD505-2E9C-101B-9397-08002B2CF9AE}" pid="3" name="Order">
    <vt:r8>158600</vt:r8>
  </property>
  <property fmtid="{D5CDD505-2E9C-101B-9397-08002B2CF9AE}" pid="4" name="_dlc_DocIdItemGuid">
    <vt:lpwstr>9cf397e0-4a6a-4832-9dc5-787628cbb7ff</vt:lpwstr>
  </property>
  <property fmtid="{D5CDD505-2E9C-101B-9397-08002B2CF9AE}" pid="5" name="MediaServiceImageTags">
    <vt:lpwstr/>
  </property>
</Properties>
</file>